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429" r:id="rId3"/>
    <p:sldId id="455" r:id="rId4"/>
    <p:sldId id="465" r:id="rId5"/>
    <p:sldId id="484" r:id="rId6"/>
    <p:sldId id="438" r:id="rId7"/>
    <p:sldId id="439" r:id="rId8"/>
    <p:sldId id="440" r:id="rId9"/>
    <p:sldId id="441" r:id="rId10"/>
    <p:sldId id="442" r:id="rId11"/>
    <p:sldId id="443" r:id="rId12"/>
    <p:sldId id="444" r:id="rId13"/>
    <p:sldId id="445" r:id="rId14"/>
    <p:sldId id="446" r:id="rId15"/>
    <p:sldId id="447" r:id="rId16"/>
    <p:sldId id="462" r:id="rId17"/>
    <p:sldId id="452" r:id="rId18"/>
    <p:sldId id="451"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84"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802.11-15/0983r1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526-01-00ah-p802-11ah-report-to-ec-on-conditional-approval-to-go-to-sponsor-ballot.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a:noFill/>
        </p:spPr>
        <p:txBody>
          <a:bodyPr/>
          <a:lstStyle/>
          <a:p>
            <a:r>
              <a:rPr lang="en-US" altLang="ko-KR" dirty="0" smtClean="0"/>
              <a:t>September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2015-09-14</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61"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July meeting (</a:t>
            </a:r>
            <a:r>
              <a:rPr lang="en-GB" altLang="ko-KR" dirty="0" smtClean="0"/>
              <a:t>11-15/0900r1)</a:t>
            </a:r>
            <a:endParaRPr lang="en-GB" altLang="ko-KR" dirty="0" smtClean="0"/>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2</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September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Date Placeholder 3"/>
          <p:cNvSpPr>
            <a:spLocks noGrp="1"/>
          </p:cNvSpPr>
          <p:nvPr>
            <p:ph type="dt" sz="half" idx="10"/>
          </p:nvPr>
        </p:nvSpPr>
        <p:spPr>
          <a:xfrm>
            <a:off x="696913" y="332601"/>
            <a:ext cx="1579600" cy="276999"/>
          </a:xfrm>
        </p:spPr>
        <p:txBody>
          <a:bodyPr/>
          <a:lstStyle/>
          <a:p>
            <a:r>
              <a:rPr lang="en-US" altLang="ko-KR" dirty="0"/>
              <a:t>September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11-15/xxxxr0?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July meeting minutes (</a:t>
            </a:r>
            <a:r>
              <a:rPr lang="en-US" dirty="0" smtClean="0"/>
              <a:t>11-15/0900r1)</a:t>
            </a:r>
            <a:endParaRPr lang="en-US" dirty="0" smtClean="0"/>
          </a:p>
          <a:p>
            <a:pPr marL="609600" indent="-609600"/>
            <a:r>
              <a:rPr lang="en-US" altLang="ko-KR" dirty="0" smtClean="0"/>
              <a:t>Address </a:t>
            </a:r>
            <a:r>
              <a:rPr lang="en-US" altLang="ko-KR" dirty="0"/>
              <a:t>Letter Ballot </a:t>
            </a:r>
            <a:r>
              <a:rPr lang="en-US" altLang="ko-KR" dirty="0" smtClean="0"/>
              <a:t>comments for Draft 5.0 </a:t>
            </a:r>
          </a:p>
          <a:p>
            <a:pPr marL="1009650" lvl="1" indent="-609600"/>
            <a:r>
              <a:rPr lang="en-US" altLang="ko-KR" dirty="0" smtClean="0"/>
              <a:t>Comment Spreadsheet (11-15/0525r1)</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a:t>
            </a:r>
            <a:r>
              <a:rPr lang="en-US" altLang="ko-KR" dirty="0" smtClean="0"/>
              <a:t>review</a:t>
            </a:r>
            <a:endParaRPr lang="en-US" altLang="ko-KR" dirty="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(Monday PM2)</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10"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smtClean="0"/>
              <a:t>TGah</a:t>
            </a:r>
            <a:r>
              <a:rPr lang="en-US" altLang="ko-KR" sz="1800" dirty="0" smtClean="0"/>
              <a:t> Draft 2.0, 3.0, 4.0 and 5.0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5</a:t>
            </a:r>
            <a:r>
              <a:rPr lang="en-US" altLang="ko-KR" sz="1800" dirty="0" smtClean="0"/>
              <a:t>.0 from IEEE store</a:t>
            </a:r>
            <a:endParaRPr lang="en-US" altLang="ko-KR" sz="1800" dirty="0"/>
          </a:p>
          <a:p>
            <a:endParaRPr lang="en-US" altLang="ko-KR" dirty="0" smtClean="0"/>
          </a:p>
          <a:p>
            <a:pPr lvl="1"/>
            <a:endParaRPr lang="en-US" dirty="0"/>
          </a:p>
          <a:p>
            <a:pPr lvl="1"/>
            <a:endParaRPr lang="en-US" dirty="0"/>
          </a:p>
        </p:txBody>
      </p:sp>
      <p:graphicFrame>
        <p:nvGraphicFramePr>
          <p:cNvPr id="14" name="표 13"/>
          <p:cNvGraphicFramePr>
            <a:graphicFrameLocks noGrp="1"/>
          </p:cNvGraphicFramePr>
          <p:nvPr>
            <p:extLst>
              <p:ext uri="{D42A27DB-BD31-4B8C-83A1-F6EECF244321}">
                <p14:modId xmlns:p14="http://schemas.microsoft.com/office/powerpoint/2010/main" val="2162106772"/>
              </p:ext>
            </p:extLst>
          </p:nvPr>
        </p:nvGraphicFramePr>
        <p:xfrm>
          <a:off x="457202" y="2438400"/>
          <a:ext cx="8381998" cy="2857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211.1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r>
                        <a:rPr lang="en-US" sz="1000" dirty="0" smtClean="0">
                          <a:solidFill>
                            <a:schemeClr val="tx1"/>
                          </a:solidFill>
                          <a:effectLst/>
                          <a:latin typeface="Arial"/>
                        </a:rPr>
                        <a:t>LB211 Post Ballot vote changes</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254</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95.13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
        <p:nvSpPr>
          <p:cNvPr id="9" name="Content Placeholder 2"/>
          <p:cNvSpPr>
            <a:spLocks noGrp="1"/>
          </p:cNvSpPr>
          <p:nvPr>
            <p:ph idx="1"/>
          </p:nvPr>
        </p:nvSpPr>
        <p:spPr>
          <a:xfrm>
            <a:off x="685800" y="1981200"/>
            <a:ext cx="7772400" cy="4114800"/>
          </a:xfrm>
        </p:spPr>
        <p:txBody>
          <a:bodyPr/>
          <a:lstStyle/>
          <a:p>
            <a:r>
              <a:rPr lang="en-US" altLang="ko-KR" dirty="0" err="1"/>
              <a:t>TGah</a:t>
            </a:r>
            <a:r>
              <a:rPr lang="en-US" altLang="ko-KR" dirty="0"/>
              <a:t> Status Reports</a:t>
            </a:r>
          </a:p>
          <a:p>
            <a:pPr lvl="1"/>
            <a:r>
              <a:rPr lang="en-US" dirty="0" smtClean="0"/>
              <a:t>Except </a:t>
            </a:r>
            <a:r>
              <a:rPr lang="en-US" dirty="0"/>
              <a:t>for 4 comments (CID 7001, 7002, </a:t>
            </a:r>
            <a:r>
              <a:rPr lang="en-US" dirty="0" smtClean="0"/>
              <a:t>7003 and 7012) related </a:t>
            </a:r>
            <a:r>
              <a:rPr lang="en-US" dirty="0"/>
              <a:t>with an intellectual </a:t>
            </a:r>
            <a:r>
              <a:rPr lang="en-US" dirty="0" smtClean="0"/>
              <a:t>property, </a:t>
            </a:r>
            <a:r>
              <a:rPr lang="en-US" dirty="0"/>
              <a:t>all other comments received from LB211 have been </a:t>
            </a:r>
            <a:r>
              <a:rPr lang="en-US" dirty="0" smtClean="0"/>
              <a:t>resolved</a:t>
            </a:r>
          </a:p>
          <a:p>
            <a:pPr lvl="1"/>
            <a:r>
              <a:rPr lang="en-US" altLang="ko-KR" dirty="0"/>
              <a:t>P802.11ah Report to EC on Conditional Approval to go to Sponsor </a:t>
            </a:r>
            <a:r>
              <a:rPr lang="en-US" altLang="ko-KR" dirty="0" smtClean="0"/>
              <a:t>Ballot has been updated (</a:t>
            </a:r>
            <a:r>
              <a:rPr lang="en-US" altLang="ko-KR" dirty="0" smtClean="0">
                <a:hlinkClick r:id="rId2"/>
              </a:rPr>
              <a:t>11-15/0526r1</a:t>
            </a:r>
            <a:r>
              <a:rPr lang="en-US" altLang="ko-KR" dirty="0" smtClean="0"/>
              <a:t>)</a:t>
            </a:r>
            <a:endParaRPr lang="en-US" dirty="0" smtClean="0"/>
          </a:p>
          <a:p>
            <a:pPr lvl="2"/>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(Monday PM2)</a:t>
            </a:r>
            <a:endParaRPr lang="ko-KR" altLang="en-US" dirty="0"/>
          </a:p>
        </p:txBody>
      </p:sp>
      <p:sp>
        <p:nvSpPr>
          <p:cNvPr id="3" name="내용 개체 틀 2"/>
          <p:cNvSpPr>
            <a:spLocks noGrp="1"/>
          </p:cNvSpPr>
          <p:nvPr>
            <p:ph idx="1"/>
          </p:nvPr>
        </p:nvSpPr>
        <p:spPr/>
        <p:txBody>
          <a:bodyPr/>
          <a:lstStyle/>
          <a:p>
            <a:r>
              <a:rPr lang="en-US" altLang="ko-KR" dirty="0" smtClean="0"/>
              <a:t>Submissions to address</a:t>
            </a:r>
            <a:r>
              <a:rPr lang="en-US" altLang="ko-KR" dirty="0"/>
              <a:t> CID 7001, 7002, 7003 and 7012</a:t>
            </a:r>
            <a:r>
              <a:rPr lang="en-US" altLang="ko-KR" dirty="0" smtClean="0"/>
              <a:t>  </a:t>
            </a:r>
          </a:p>
          <a:p>
            <a:pPr lvl="1"/>
            <a:r>
              <a:rPr lang="en-US" altLang="ko-KR" dirty="0"/>
              <a:t>WG Chair comments to </a:t>
            </a:r>
            <a:r>
              <a:rPr lang="en-US" altLang="ko-KR" dirty="0" err="1" smtClean="0"/>
              <a:t>TGah</a:t>
            </a:r>
            <a:r>
              <a:rPr lang="en-US" altLang="ko-KR" dirty="0" smtClean="0"/>
              <a:t> </a:t>
            </a:r>
            <a:r>
              <a:rPr lang="en-US" altLang="ko-KR" dirty="0"/>
              <a:t>(11-15/1084r0, Adrian </a:t>
            </a:r>
            <a:r>
              <a:rPr lang="en-US" altLang="ko-KR" dirty="0" smtClean="0"/>
              <a:t>Stephens)</a:t>
            </a:r>
          </a:p>
          <a:p>
            <a:pPr lvl="1"/>
            <a:r>
              <a:rPr lang="en-US" altLang="ko-KR" dirty="0"/>
              <a:t>Proposed Resolution for comments on missing </a:t>
            </a:r>
            <a:r>
              <a:rPr lang="en-US" altLang="ko-KR" dirty="0" err="1" smtClean="0"/>
              <a:t>LoA</a:t>
            </a:r>
            <a:r>
              <a:rPr lang="en-US" altLang="ko-KR" dirty="0" smtClean="0"/>
              <a:t> (11-15/1029r0</a:t>
            </a:r>
            <a:r>
              <a:rPr lang="en-US" altLang="ko-KR" dirty="0"/>
              <a:t>, Rolf de </a:t>
            </a:r>
            <a:r>
              <a:rPr lang="en-US" altLang="ko-KR" dirty="0" err="1" smtClean="0"/>
              <a:t>Vegt</a:t>
            </a:r>
            <a:r>
              <a:rPr lang="en-US" altLang="ko-KR" dirty="0" smtClean="0"/>
              <a:t>)</a:t>
            </a:r>
          </a:p>
          <a:p>
            <a:pPr lvl="1"/>
            <a:r>
              <a:rPr lang="en-US" altLang="ko-KR" dirty="0" smtClean="0"/>
              <a:t>Excerpt </a:t>
            </a:r>
            <a:r>
              <a:rPr lang="en-US" altLang="ko-KR" dirty="0"/>
              <a:t>from IEEE Patent </a:t>
            </a:r>
            <a:r>
              <a:rPr lang="en-US" altLang="ko-KR" dirty="0" smtClean="0"/>
              <a:t>Policy (11-15/1076r0, Sean Coffey)</a:t>
            </a:r>
          </a:p>
          <a:p>
            <a:pPr lvl="1"/>
            <a:r>
              <a:rPr lang="en-US" altLang="ko-KR" dirty="0"/>
              <a:t>Response to document </a:t>
            </a:r>
            <a:r>
              <a:rPr lang="en-US" altLang="ko-KR" dirty="0" smtClean="0"/>
              <a:t>1076 (11-15/1127r0</a:t>
            </a:r>
            <a:r>
              <a:rPr lang="en-US" altLang="ko-KR" dirty="0"/>
              <a:t>, Rolf de </a:t>
            </a:r>
            <a:r>
              <a:rPr lang="en-US" altLang="ko-KR" dirty="0" err="1"/>
              <a:t>Vegt</a:t>
            </a:r>
            <a:r>
              <a:rPr lang="en-US" altLang="ko-KR" dirty="0"/>
              <a:t>)</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2015</a:t>
            </a:r>
          </a:p>
        </p:txBody>
      </p:sp>
      <p:sp>
        <p:nvSpPr>
          <p:cNvPr id="5" name="바닥글 개체 틀 4"/>
          <p:cNvSpPr>
            <a:spLocks noGrp="1"/>
          </p:cNvSpPr>
          <p:nvPr>
            <p:ph type="ftr" sz="quarter" idx="11"/>
          </p:nvPr>
        </p:nvSpPr>
        <p:spPr/>
        <p:txBody>
          <a:bodyPr/>
          <a:lstStyle/>
          <a:p>
            <a:pPr>
              <a:defRPr/>
            </a:pPr>
            <a:r>
              <a:rPr lang="en-US" smtClean="0"/>
              <a:t>David Halasz (Qualcomm)</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68793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September F2F meeting </a:t>
            </a:r>
            <a:r>
              <a:rPr lang="en-US" altLang="ko-KR" dirty="0"/>
              <a:t>and ready for motion on </a:t>
            </a:r>
            <a:r>
              <a:rPr lang="en-US" altLang="ko-KR" dirty="0" smtClean="0"/>
              <a:t>Thursday AM2</a:t>
            </a:r>
          </a:p>
          <a:p>
            <a:pPr lvl="1"/>
            <a:r>
              <a:rPr lang="en-US" altLang="ko-KR" dirty="0"/>
              <a:t>TBD</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 </a:t>
            </a:r>
            <a:br>
              <a:rPr lang="en-US" dirty="0" smtClean="0"/>
            </a:br>
            <a:r>
              <a:rPr lang="en-US" altLang="ko-KR" dirty="0" smtClean="0"/>
              <a:t>(</a:t>
            </a:r>
            <a:r>
              <a:rPr lang="en-US" altLang="ko-KR" dirty="0"/>
              <a:t>Thursday AM2)</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a:p>
            <a:pPr marL="1009650" lvl="1" indent="-609600"/>
            <a:r>
              <a:rPr lang="en-US" dirty="0" smtClean="0"/>
              <a:t>TBD</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a:t>November 3</a:t>
            </a:r>
            <a:r>
              <a:rPr lang="en-US" altLang="ko-KR" dirty="0" smtClean="0"/>
              <a:t>, </a:t>
            </a:r>
            <a:r>
              <a:rPr lang="en-US" altLang="ko-KR" dirty="0"/>
              <a:t>8PM ET for 2 </a:t>
            </a:r>
            <a:r>
              <a:rPr lang="en-US" altLang="ko-KR" dirty="0" smtClean="0"/>
              <a:t>hour</a:t>
            </a:r>
          </a:p>
          <a:p>
            <a:pPr marL="609600" indent="-609600"/>
            <a:r>
              <a:rPr lang="en-US" altLang="ko-KR" dirty="0" smtClean="0"/>
              <a:t>November 10, </a:t>
            </a:r>
            <a:r>
              <a:rPr lang="en-US" altLang="ko-KR" dirty="0"/>
              <a:t>8PM ET for 2 </a:t>
            </a:r>
            <a:r>
              <a:rPr lang="en-US" altLang="ko-KR" dirty="0" smtClean="0"/>
              <a:t>hour</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11685</TotalTime>
  <Words>938</Words>
  <Application>Microsoft Office PowerPoint</Application>
  <PresentationFormat>화면 슬라이드 쇼(4:3)</PresentationFormat>
  <Paragraphs>278</Paragraphs>
  <Slides>18</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18</vt:i4>
      </vt:variant>
    </vt:vector>
  </HeadingPairs>
  <TitlesOfParts>
    <vt:vector size="20" baseType="lpstr">
      <vt:lpstr>802-11-PathProtection</vt:lpstr>
      <vt:lpstr>Document</vt:lpstr>
      <vt:lpstr>IEEE 802.11ah Sub 1 GHz license-exempt operation Agenda for September 2015</vt:lpstr>
      <vt:lpstr>IEEE 802.11ah Agenda</vt:lpstr>
      <vt:lpstr>Submissions (Monday PM2)</vt:lpstr>
      <vt:lpstr>Submissions (Monday PM2)</vt:lpstr>
      <vt:lpstr>Submissions (Monday PM2)</vt:lpstr>
      <vt:lpstr>Submissions (Thursday AM2)</vt:lpstr>
      <vt:lpstr>Task group document motions  (Thursday AM2)</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1107</cp:revision>
  <cp:lastPrinted>1998-02-10T13:28:06Z</cp:lastPrinted>
  <dcterms:created xsi:type="dcterms:W3CDTF">2009-11-09T00:32:22Z</dcterms:created>
  <dcterms:modified xsi:type="dcterms:W3CDTF">2015-09-14T03:07:55Z</dcterms:modified>
</cp:coreProperties>
</file>