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9" r:id="rId3"/>
    <p:sldId id="455" r:id="rId4"/>
    <p:sldId id="465" r:id="rId5"/>
    <p:sldId id="484" r:id="rId6"/>
    <p:sldId id="438" r:id="rId7"/>
    <p:sldId id="439" r:id="rId8"/>
    <p:sldId id="440" r:id="rId9"/>
    <p:sldId id="441" r:id="rId10"/>
    <p:sldId id="442" r:id="rId11"/>
    <p:sldId id="443" r:id="rId12"/>
    <p:sldId id="444" r:id="rId13"/>
    <p:sldId id="445" r:id="rId14"/>
    <p:sldId id="446" r:id="rId15"/>
    <p:sldId id="447" r:id="rId16"/>
    <p:sldId id="448" r:id="rId17"/>
    <p:sldId id="462" r:id="rId18"/>
    <p:sldId id="452" r:id="rId19"/>
    <p:sldId id="45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802.11-15/0983r0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altLang="ko-KR" dirty="0" smtClean="0"/>
              <a:t>September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2015-08-06</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57" name="Document" r:id="rId5" imgW="8702097" imgH="4144020" progId="Word.Document.8">
                  <p:embed/>
                </p:oleObj>
              </mc:Choice>
              <mc:Fallback>
                <p:oleObj name="Document" r:id="rId5" imgW="8702097" imgH="4144020" progId="Word.Document.8">
                  <p:embed/>
                  <p:pic>
                    <p:nvPicPr>
                      <p:cNvPr id="0" name="Picture 889"/>
                      <p:cNvPicPr>
                        <a:picLocks noChangeAspect="1" noChangeArrowheads="1"/>
                      </p:cNvPicPr>
                      <p:nvPr/>
                    </p:nvPicPr>
                    <p:blipFill>
                      <a:blip r:embed="rId6"/>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meeting (11-15/0900) </a:t>
            </a:r>
            <a:r>
              <a:rPr lang="en-GB" altLang="ko-KR" dirty="0"/>
              <a:t>and conf call minutes </a:t>
            </a:r>
            <a:r>
              <a:rPr lang="en-GB" altLang="ko-KR" dirty="0" smtClean="0"/>
              <a:t>(</a:t>
            </a:r>
            <a:r>
              <a:rPr lang="en-US" altLang="ko-KR" dirty="0" smtClean="0"/>
              <a:t>11-15/</a:t>
            </a:r>
            <a:r>
              <a:rPr lang="en-US" altLang="ko-KR" dirty="0" err="1" smtClean="0"/>
              <a:t>xxxx</a:t>
            </a:r>
            <a:r>
              <a:rPr lang="en-GB" altLang="ko-KR" dirty="0" smtClean="0"/>
              <a:t>)</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a:t>
            </a:r>
            <a:r>
              <a:rPr lang="en-US" altLang="ko-KR" dirty="0" err="1" smtClean="0"/>
              <a:t>xxxx</a:t>
            </a:r>
            <a:r>
              <a:rPr lang="en-US" altLang="ko-KR" dirty="0" smtClean="0"/>
              <a:t>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September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a:t>September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 (11-15/0900)</a:t>
            </a:r>
          </a:p>
          <a:p>
            <a:pPr marL="1009650" lvl="1" indent="-609600"/>
            <a:r>
              <a:rPr lang="en-US" dirty="0" smtClean="0"/>
              <a:t>Conference call </a:t>
            </a:r>
            <a:r>
              <a:rPr lang="en-US" dirty="0"/>
              <a:t>minutes (</a:t>
            </a:r>
            <a:r>
              <a:rPr lang="en-US" dirty="0" smtClean="0"/>
              <a:t>11-15/</a:t>
            </a:r>
            <a:r>
              <a:rPr lang="en-US" dirty="0" err="1" smtClean="0"/>
              <a:t>xxxx</a:t>
            </a:r>
            <a:r>
              <a:rPr lang="en-US" dirty="0" smtClean="0"/>
              <a:t>)</a:t>
            </a:r>
          </a:p>
          <a:p>
            <a:pPr marL="609600" indent="-609600"/>
            <a:r>
              <a:rPr lang="en-US" altLang="ko-KR" dirty="0"/>
              <a:t>Address Letter Ballot </a:t>
            </a:r>
            <a:r>
              <a:rPr lang="en-US" altLang="ko-KR" dirty="0" smtClean="0"/>
              <a:t>comments for Draft 5.0 </a:t>
            </a:r>
          </a:p>
          <a:p>
            <a:pPr marL="1009650" lvl="1" indent="-609600"/>
            <a:r>
              <a:rPr lang="en-US" altLang="ko-KR" dirty="0" smtClean="0"/>
              <a:t>Comment Spreadsheet (11-15/0525r1)</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a:t>
            </a:r>
            <a:r>
              <a:rPr lang="en-US" altLang="ko-KR" dirty="0" smtClean="0"/>
              <a:t>review</a:t>
            </a:r>
            <a:endParaRPr lang="en-US" altLang="ko-KR" dirty="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(Monday PM2)</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4.0 and 5.0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5</a:t>
            </a:r>
            <a:r>
              <a:rPr lang="en-US" altLang="ko-KR" sz="1800" dirty="0" smtClean="0"/>
              <a:t>.0 from IEEE store</a:t>
            </a:r>
            <a:endParaRPr lang="en-US" altLang="ko-KR" sz="1800" dirty="0"/>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t>TGah</a:t>
            </a:r>
            <a:r>
              <a:rPr lang="en-US" altLang="ko-KR" dirty="0"/>
              <a:t> Status Reports</a:t>
            </a:r>
          </a:p>
          <a:p>
            <a:pPr lvl="1"/>
            <a:r>
              <a:rPr lang="en-US" dirty="0" smtClean="0"/>
              <a:t>Except </a:t>
            </a:r>
            <a:r>
              <a:rPr lang="en-US" dirty="0"/>
              <a:t>for 4 comments (CID 7001, 7002, </a:t>
            </a:r>
            <a:r>
              <a:rPr lang="en-US" dirty="0" smtClean="0"/>
              <a:t>7003 and 7012) related </a:t>
            </a:r>
            <a:r>
              <a:rPr lang="en-US" dirty="0"/>
              <a:t>with an intellectual </a:t>
            </a:r>
            <a:r>
              <a:rPr lang="en-US" dirty="0" smtClean="0"/>
              <a:t>property, </a:t>
            </a:r>
            <a:r>
              <a:rPr lang="en-US" dirty="0"/>
              <a:t>all other comments received from LB211 have been </a:t>
            </a:r>
            <a:r>
              <a:rPr lang="en-US" dirty="0" smtClean="0"/>
              <a:t>resolved</a:t>
            </a:r>
          </a:p>
          <a:p>
            <a:pPr lvl="1"/>
            <a:r>
              <a:rPr lang="en-US" altLang="ko-KR" dirty="0"/>
              <a:t>P802.11ah Report to EC on Conditional Approval to go to Sponsor </a:t>
            </a:r>
            <a:r>
              <a:rPr lang="en-US" altLang="ko-KR" dirty="0" smtClean="0"/>
              <a:t>Ballot has been updated (</a:t>
            </a:r>
            <a:r>
              <a:rPr lang="en-US" altLang="ko-KR" dirty="0" smtClean="0">
                <a:hlinkClick r:id="rId2"/>
              </a:rPr>
              <a:t>11-15/0526r1</a:t>
            </a:r>
            <a:r>
              <a:rPr lang="en-US" altLang="ko-KR" dirty="0" smtClean="0"/>
              <a:t>)</a:t>
            </a:r>
            <a:endParaRPr lang="en-US" dirty="0" smtClean="0"/>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3" name="내용 개체 틀 2"/>
          <p:cNvSpPr>
            <a:spLocks noGrp="1"/>
          </p:cNvSpPr>
          <p:nvPr>
            <p:ph idx="1"/>
          </p:nvPr>
        </p:nvSpPr>
        <p:spPr/>
        <p:txBody>
          <a:bodyPr/>
          <a:lstStyle/>
          <a:p>
            <a:r>
              <a:rPr lang="en-US" altLang="ko-KR" dirty="0" smtClean="0"/>
              <a:t>Submissions to address</a:t>
            </a:r>
            <a:r>
              <a:rPr lang="en-US" altLang="ko-KR" dirty="0"/>
              <a:t> CID 7001, 7002, 7003 and 7012</a:t>
            </a:r>
            <a:r>
              <a:rPr lang="en-US" altLang="ko-KR" dirty="0" smtClean="0"/>
              <a:t>  </a:t>
            </a:r>
          </a:p>
          <a:p>
            <a:pPr lvl="1"/>
            <a:r>
              <a:rPr lang="en-US" altLang="ko-KR" dirty="0" smtClean="0"/>
              <a:t>TBD </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2015</a:t>
            </a:r>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68793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meeting </a:t>
            </a:r>
            <a:r>
              <a:rPr lang="en-US" altLang="ko-KR" dirty="0"/>
              <a:t>and ready for motion on </a:t>
            </a:r>
            <a:r>
              <a:rPr lang="en-US" altLang="ko-KR" dirty="0" smtClean="0"/>
              <a:t>Thursday AM2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a:t>
            </a:r>
            <a:r>
              <a:rPr lang="en-US" dirty="0" smtClean="0"/>
              <a:t>motions </a:t>
            </a:r>
            <a:br>
              <a:rPr lang="en-US" dirty="0" smtClean="0"/>
            </a:br>
            <a:r>
              <a:rPr lang="en-US" altLang="ko-KR" dirty="0" smtClean="0"/>
              <a:t>(</a:t>
            </a:r>
            <a:r>
              <a:rPr lang="en-US" altLang="ko-KR" dirty="0"/>
              <a:t>Thursday AM2)</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a:p>
            <a:pPr marL="1009650" lvl="1" indent="-609600"/>
            <a:r>
              <a:rPr lang="en-US" dirty="0" smtClean="0"/>
              <a:t>TBD</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a:t>November 3</a:t>
            </a:r>
            <a:r>
              <a:rPr lang="en-US" altLang="ko-KR" dirty="0" smtClean="0"/>
              <a:t>, </a:t>
            </a:r>
            <a:r>
              <a:rPr lang="en-US" altLang="ko-KR" dirty="0"/>
              <a:t>8PM ET for 2 </a:t>
            </a:r>
            <a:r>
              <a:rPr lang="en-US" altLang="ko-KR" dirty="0" smtClean="0"/>
              <a:t>hour</a:t>
            </a:r>
          </a:p>
          <a:p>
            <a:pPr marL="609600" indent="-609600"/>
            <a:r>
              <a:rPr lang="en-US" altLang="ko-KR" dirty="0" smtClean="0"/>
              <a:t>November 10,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11678</TotalTime>
  <Words>940</Words>
  <Application>Microsoft Office PowerPoint</Application>
  <PresentationFormat>화면 슬라이드 쇼(4:3)</PresentationFormat>
  <Paragraphs>287</Paragraphs>
  <Slides>19</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1" baseType="lpstr">
      <vt:lpstr>802-11-PathProtection</vt:lpstr>
      <vt:lpstr>Document</vt:lpstr>
      <vt:lpstr>IEEE 802.11ah Sub 1 GHz license-exempt operation Agenda for September 2015</vt:lpstr>
      <vt:lpstr>IEEE 802.11ah Agenda</vt:lpstr>
      <vt:lpstr>Submissions (Monday PM2)</vt:lpstr>
      <vt:lpstr>Submissions (Monday PM2)</vt:lpstr>
      <vt:lpstr>Submissions (Monday PM2)</vt:lpstr>
      <vt:lpstr>Submissions (Thursday AM2)</vt:lpstr>
      <vt:lpstr>Task group document motions  (Thursday AM2)</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1104</cp:revision>
  <cp:lastPrinted>1998-02-10T13:28:06Z</cp:lastPrinted>
  <dcterms:created xsi:type="dcterms:W3CDTF">2009-11-09T00:32:22Z</dcterms:created>
  <dcterms:modified xsi:type="dcterms:W3CDTF">2015-08-06T18:20:36Z</dcterms:modified>
</cp:coreProperties>
</file>