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79" r:id="rId9"/>
    <p:sldId id="557" r:id="rId10"/>
    <p:sldId id="582" r:id="rId11"/>
    <p:sldId id="298" r:id="rId12"/>
    <p:sldId id="51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 varScale="1">
        <p:scale>
          <a:sx n="115" d="100"/>
          <a:sy n="115" d="100"/>
        </p:scale>
        <p:origin x="-193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23-000m-editor-reports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2015-08-03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0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and 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</a:t>
            </a:r>
          </a:p>
          <a:p>
            <a:pPr marL="685800" lvl="2" indent="-342900"/>
            <a:r>
              <a:rPr lang="en-US" altLang="en-US" sz="2000" dirty="0"/>
              <a:t>T</a:t>
            </a:r>
            <a:r>
              <a:rPr lang="en-US" altLang="en-US" sz="2000" dirty="0" smtClean="0"/>
              <a:t>he “</a:t>
            </a:r>
            <a:r>
              <a:rPr lang="en-US" sz="2000" dirty="0" smtClean="0"/>
              <a:t>Motion </a:t>
            </a:r>
            <a:r>
              <a:rPr lang="en-US" sz="2000" dirty="0" smtClean="0"/>
              <a:t>MAC-xx” </a:t>
            </a:r>
            <a:r>
              <a:rPr lang="en-US" altLang="en-US" sz="2000" dirty="0" smtClean="0"/>
              <a:t>tab </a:t>
            </a:r>
            <a:r>
              <a:rPr lang="en-US" altLang="en-US" sz="2000" dirty="0" smtClean="0"/>
              <a:t>in 11-0565 revision</a:t>
            </a:r>
            <a:endParaRPr lang="en-US" dirty="0" smtClean="0"/>
          </a:p>
          <a:p>
            <a:pPr marL="685800" lvl="2" indent="-342900"/>
            <a:r>
              <a:rPr lang="en-US" altLang="en-US" sz="2000" dirty="0" smtClean="0"/>
              <a:t>The </a:t>
            </a:r>
            <a:r>
              <a:rPr lang="en-US" altLang="en-US" sz="2000" dirty="0" smtClean="0"/>
              <a:t>“xx” </a:t>
            </a:r>
            <a:r>
              <a:rPr lang="en-US" altLang="en-US" sz="2000" dirty="0"/>
              <a:t>tab </a:t>
            </a:r>
            <a:r>
              <a:rPr lang="en-US" altLang="en-US" sz="2000" dirty="0" smtClean="0"/>
              <a:t>in 11-15-0532</a:t>
            </a:r>
          </a:p>
          <a:p>
            <a:pPr marL="342900" lvl="2" indent="0">
              <a:buNone/>
            </a:pPr>
            <a:r>
              <a:rPr lang="en-US" altLang="en-US" sz="2400" dirty="0" smtClean="0"/>
              <a:t>and </a:t>
            </a:r>
            <a:r>
              <a:rPr lang="en-US" altLang="en-US" sz="2400" dirty="0" smtClean="0"/>
              <a:t>incorporate the indicated text changes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</a:t>
            </a:r>
            <a:r>
              <a:rPr lang="en-US" altLang="en-US" dirty="0" smtClean="0"/>
              <a:t>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October 2, 30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</a:t>
            </a:r>
            <a:r>
              <a:rPr lang="en-US" altLang="en-US" dirty="0" smtClean="0"/>
              <a:t>TBD, October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038600"/>
            <a:ext cx="41520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181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029200"/>
            <a:ext cx="417106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229100"/>
            <a:ext cx="3454016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resolution, 11-15-938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416286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</a:t>
            </a:r>
            <a:r>
              <a:rPr lang="en-US" altLang="en-US" sz="1600" dirty="0" smtClean="0"/>
              <a:t>Graham Smith CCA 11b</a:t>
            </a:r>
          </a:p>
          <a:p>
            <a:pPr lvl="1"/>
            <a:r>
              <a:rPr lang="en-US" altLang="en-US" sz="1600" dirty="0" smtClean="0"/>
              <a:t>Comment resolution – </a:t>
            </a:r>
            <a:r>
              <a:rPr lang="en-US" altLang="en-US" sz="1600" dirty="0" smtClean="0"/>
              <a:t>CIDs </a:t>
            </a:r>
            <a:r>
              <a:rPr lang="en-US" altLang="en-US" sz="1600" dirty="0" smtClean="0"/>
              <a:t>5960 Matt Fischer </a:t>
            </a:r>
            <a:r>
              <a:rPr lang="en-US" altLang="en-US" sz="1600" dirty="0" smtClean="0"/>
              <a:t>11-15-654 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</a:t>
            </a:r>
            <a:r>
              <a:rPr lang="en-US" altLang="en-US" sz="1600" dirty="0" smtClean="0"/>
              <a:t>CIDs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124200"/>
            <a:ext cx="4010025" cy="88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July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Telecon</a:t>
            </a:r>
            <a:r>
              <a:rPr lang="en-US" altLang="en-US" dirty="0" smtClean="0"/>
              <a:t>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Cambridge minutes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mentor.ieee.org/802.11/dcn/13/11-13-0095-23-000m-editor-reports.pptx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August 19-21 Cambridge UK meeting planned 2015;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September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March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– </a:t>
            </a:r>
            <a:r>
              <a:rPr lang="en-US" altLang="en-US" sz="2000" dirty="0">
                <a:solidFill>
                  <a:schemeClr val="accent2"/>
                </a:solidFill>
              </a:rPr>
              <a:t>move to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409108</TotalTime>
  <Words>878</Words>
  <Application>Microsoft Office PowerPoint</Application>
  <PresentationFormat>On-screen Show (4:3)</PresentationFormat>
  <Paragraphs>215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802.11 TGmc September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 – Telecon and Editorials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2211</cp:revision>
  <cp:lastPrinted>1998-02-10T13:28:06Z</cp:lastPrinted>
  <dcterms:created xsi:type="dcterms:W3CDTF">2005-01-04T21:26:55Z</dcterms:created>
  <dcterms:modified xsi:type="dcterms:W3CDTF">2015-08-03T17:16:18Z</dcterms:modified>
</cp:coreProperties>
</file>