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9" r:id="rId2"/>
    <p:sldId id="270" r:id="rId3"/>
    <p:sldId id="360" r:id="rId4"/>
    <p:sldId id="374" r:id="rId5"/>
    <p:sldId id="384" r:id="rId6"/>
    <p:sldId id="275" r:id="rId7"/>
    <p:sldId id="382" r:id="rId8"/>
    <p:sldId id="327" r:id="rId9"/>
    <p:sldId id="301" r:id="rId10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99CCFF"/>
    <a:srgbClr val="66FF99"/>
    <a:srgbClr val="FF9966"/>
    <a:srgbClr val="FF9933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7842" autoAdjust="0"/>
  </p:normalViewPr>
  <p:slideViewPr>
    <p:cSldViewPr>
      <p:cViewPr>
        <p:scale>
          <a:sx n="80" d="100"/>
          <a:sy n="80" d="100"/>
        </p:scale>
        <p:origin x="-1146" y="-2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2466" y="7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64524" y="175081"/>
            <a:ext cx="2106089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802.11-15/0977r0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5081"/>
            <a:ext cx="92006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802.11-15/0977r0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September 2015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Dorothy Stanley (HP-Aruba Networks)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2365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14425" y="703263"/>
            <a:ext cx="4629150" cy="3473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>
          <a:xfrm>
            <a:off x="4007743" y="95706"/>
            <a:ext cx="2205732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>
          <a:xfrm>
            <a:off x="646113" y="95706"/>
            <a:ext cx="812723" cy="215444"/>
          </a:xfrm>
        </p:spPr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3571790" y="9001125"/>
            <a:ext cx="2641685" cy="184666"/>
          </a:xfrm>
        </p:spPr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3278936" y="9001125"/>
            <a:ext cx="415177" cy="184666"/>
          </a:xfrm>
        </p:spPr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C9511DD4-8461-104F-9922-A2A8F7A4D3B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8091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71192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5148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802.11-15/0977r0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 (HP-Aruba Networks)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259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802.11-15/0977r0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September 2015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2015-09-16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62733656"/>
              </p:ext>
            </p:extLst>
          </p:nvPr>
        </p:nvGraphicFramePr>
        <p:xfrm>
          <a:off x="534988" y="2316163"/>
          <a:ext cx="7861300" cy="2587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19" name="Document" r:id="rId4" imgW="8530917" imgH="2813229" progId="Word.Document.8">
                  <p:embed/>
                </p:oleObj>
              </mc:Choice>
              <mc:Fallback>
                <p:oleObj name="Document" r:id="rId4" imgW="8530917" imgH="2813229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988" y="2316163"/>
                        <a:ext cx="7861300" cy="2587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September 2015</a:t>
            </a:r>
            <a:endParaRPr lang="en-US" sz="180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153400" cy="4572000"/>
          </a:xfrm>
        </p:spPr>
        <p:txBody>
          <a:bodyPr/>
          <a:lstStyle/>
          <a:p>
            <a:r>
              <a:rPr lang="en-US" b="0" dirty="0" smtClean="0"/>
              <a:t>This document is a composite of all 802.11 sub-group motions that are brought to the September 2015 802.11 WG plenary meetings.</a:t>
            </a:r>
          </a:p>
          <a:p>
            <a:r>
              <a:rPr lang="en-US" b="0" dirty="0" smtClean="0"/>
              <a:t>Revisions</a:t>
            </a:r>
          </a:p>
          <a:p>
            <a:pPr lvl="1"/>
            <a:r>
              <a:rPr lang="en-US" b="0" dirty="0" smtClean="0"/>
              <a:t>R0: motions for </a:t>
            </a:r>
            <a:r>
              <a:rPr lang="en-US" b="0" dirty="0" smtClean="0"/>
              <a:t>Wednesday</a:t>
            </a:r>
            <a:endParaRPr lang="en-US" b="0" dirty="0" smtClean="0"/>
          </a:p>
          <a:p>
            <a:pPr lvl="1"/>
            <a:r>
              <a:rPr lang="en-US" b="0" dirty="0" smtClean="0"/>
              <a:t>R1: at conclusion of </a:t>
            </a:r>
            <a:r>
              <a:rPr lang="en-US" dirty="0" smtClean="0"/>
              <a:t>Wednesday</a:t>
            </a:r>
            <a:r>
              <a:rPr lang="en-US" b="0" dirty="0" smtClean="0"/>
              <a:t> </a:t>
            </a:r>
            <a:r>
              <a:rPr lang="en-US" b="0" dirty="0" smtClean="0"/>
              <a:t>WG11 plenary</a:t>
            </a:r>
          </a:p>
          <a:p>
            <a:pPr lvl="1"/>
            <a:r>
              <a:rPr lang="en-US" b="0" dirty="0" smtClean="0"/>
              <a:t>R2: containing motions for </a:t>
            </a:r>
            <a:r>
              <a:rPr lang="en-US" dirty="0" smtClean="0"/>
              <a:t>Friday</a:t>
            </a:r>
            <a:r>
              <a:rPr lang="en-US" b="0" dirty="0" smtClean="0"/>
              <a:t> </a:t>
            </a:r>
            <a:r>
              <a:rPr lang="en-US" b="0" dirty="0" smtClean="0"/>
              <a:t>WG11 plenary</a:t>
            </a:r>
          </a:p>
          <a:p>
            <a:pPr lvl="1"/>
            <a:r>
              <a:rPr lang="en-US" b="0" dirty="0" smtClean="0"/>
              <a:t>R3: at conclusion of  </a:t>
            </a:r>
            <a:r>
              <a:rPr lang="en-US" dirty="0" smtClean="0"/>
              <a:t>Friday</a:t>
            </a:r>
            <a:r>
              <a:rPr lang="en-US" b="0" dirty="0" smtClean="0"/>
              <a:t> </a:t>
            </a:r>
            <a:r>
              <a:rPr lang="en-US" b="0" dirty="0" smtClean="0"/>
              <a:t>WG11 </a:t>
            </a:r>
            <a:r>
              <a:rPr lang="en-US" b="0" dirty="0" smtClean="0"/>
              <a:t>plenary</a:t>
            </a:r>
            <a:endParaRPr lang="en-US" b="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657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TGaz</a:t>
            </a:r>
            <a:r>
              <a:rPr lang="en-US" altLang="en-US" dirty="0" smtClean="0"/>
              <a:t> Chair 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</a:p>
          <a:p>
            <a:pPr lvl="1"/>
            <a:r>
              <a:rPr lang="en-US" sz="2400" dirty="0" smtClean="0"/>
              <a:t>Confirm Jonathan Segev </a:t>
            </a:r>
            <a:r>
              <a:rPr lang="en-US" sz="2400" dirty="0" err="1" smtClean="0"/>
              <a:t>TGaz</a:t>
            </a:r>
            <a:r>
              <a:rPr lang="en-US" sz="2400" dirty="0" smtClean="0"/>
              <a:t> chair</a:t>
            </a:r>
            <a:endParaRPr lang="en-US" altLang="en-US" sz="2400" dirty="0" smtClean="0"/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</a:p>
          <a:p>
            <a:r>
              <a:rPr lang="en-US" altLang="en-US" b="1" dirty="0" smtClean="0"/>
              <a:t>Seconded by: </a:t>
            </a:r>
          </a:p>
          <a:p>
            <a:r>
              <a:rPr lang="en-US" altLang="en-US" b="1" dirty="0" smtClean="0"/>
              <a:t>Result: 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dirty="0"/>
              <a:t>802.11 OM 4.2: </a:t>
            </a:r>
            <a:r>
              <a:rPr lang="en-US" sz="1800" i="1" dirty="0"/>
              <a:t>The TG Chair shall be appointed by the WG Chair and confirmed by a WG majority approval. </a:t>
            </a:r>
            <a:r>
              <a:rPr lang="en-US" sz="1800" i="1" dirty="0" err="1" smtClean="0"/>
              <a:t>TGaz</a:t>
            </a:r>
            <a:r>
              <a:rPr lang="en-US" sz="1800" i="1" dirty="0" smtClean="0"/>
              <a:t> </a:t>
            </a:r>
            <a:r>
              <a:rPr lang="en-US" sz="1800" i="1" dirty="0"/>
              <a:t>result: </a:t>
            </a:r>
            <a:r>
              <a:rPr lang="en-US" sz="1800" i="1" dirty="0" smtClean="0"/>
              <a:t>Jonathan Segev as </a:t>
            </a:r>
            <a:r>
              <a:rPr lang="en-US" sz="1800" i="1" dirty="0"/>
              <a:t>candidate recommendation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422701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TGay</a:t>
            </a:r>
            <a:r>
              <a:rPr lang="en-US" altLang="en-US" dirty="0" smtClean="0"/>
              <a:t> Officer </a:t>
            </a:r>
            <a:r>
              <a:rPr lang="en-US" altLang="en-US" dirty="0" smtClean="0"/>
              <a:t>Confirmation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95800"/>
          </a:xfrm>
        </p:spPr>
        <p:txBody>
          <a:bodyPr/>
          <a:lstStyle/>
          <a:p>
            <a:r>
              <a:rPr lang="en-US" altLang="en-US" dirty="0" smtClean="0"/>
              <a:t>Motion: </a:t>
            </a:r>
            <a:r>
              <a:rPr lang="en-US" altLang="en-US" dirty="0" smtClean="0"/>
              <a:t> </a:t>
            </a:r>
            <a:r>
              <a:rPr lang="en-US" sz="2400" dirty="0" smtClean="0"/>
              <a:t>Confirm </a:t>
            </a:r>
            <a:r>
              <a:rPr lang="en-US" sz="2400" dirty="0" err="1" smtClean="0"/>
              <a:t>TGay</a:t>
            </a:r>
            <a:r>
              <a:rPr lang="en-US" sz="2400" dirty="0" smtClean="0"/>
              <a:t> vice chairs</a:t>
            </a:r>
          </a:p>
          <a:p>
            <a:pPr lvl="1"/>
            <a:r>
              <a:rPr lang="en-US" altLang="en-US" sz="2200" b="1" dirty="0" err="1" smtClean="0"/>
              <a:t>SangHyun</a:t>
            </a:r>
            <a:r>
              <a:rPr lang="en-US" altLang="en-US" sz="2200" b="1" dirty="0" smtClean="0"/>
              <a:t> </a:t>
            </a:r>
            <a:r>
              <a:rPr lang="en-US" altLang="en-US" sz="2200" b="1" dirty="0"/>
              <a:t>Chang (Samsung), </a:t>
            </a:r>
            <a:endParaRPr lang="en-US" altLang="en-US" sz="2200" b="1" dirty="0" smtClean="0"/>
          </a:p>
          <a:p>
            <a:pPr lvl="1"/>
            <a:r>
              <a:rPr lang="en-US" altLang="en-US" sz="2200" b="1" dirty="0" smtClean="0"/>
              <a:t>Yan </a:t>
            </a:r>
            <a:r>
              <a:rPr lang="en-US" altLang="en-US" sz="2200" b="1" dirty="0"/>
              <a:t>Xin (</a:t>
            </a:r>
            <a:r>
              <a:rPr lang="en-US" altLang="en-US" sz="2200" b="1" dirty="0"/>
              <a:t>Huawei)</a:t>
            </a:r>
          </a:p>
          <a:p>
            <a:endParaRPr lang="en-US" altLang="en-US" b="1" dirty="0" smtClean="0"/>
          </a:p>
          <a:p>
            <a:r>
              <a:rPr lang="en-US" altLang="en-US" b="1" dirty="0" smtClean="0"/>
              <a:t>Moved by: </a:t>
            </a:r>
            <a:endParaRPr lang="en-US" altLang="en-US" b="1" dirty="0" smtClean="0"/>
          </a:p>
          <a:p>
            <a:r>
              <a:rPr lang="en-US" altLang="en-US" b="1" dirty="0" smtClean="0"/>
              <a:t>Seconded </a:t>
            </a:r>
            <a:r>
              <a:rPr lang="en-US" altLang="en-US" b="1" dirty="0" smtClean="0"/>
              <a:t>by: </a:t>
            </a:r>
          </a:p>
          <a:p>
            <a:r>
              <a:rPr lang="en-US" altLang="en-US" b="1" dirty="0" smtClean="0"/>
              <a:t>Result:  </a:t>
            </a:r>
          </a:p>
          <a:p>
            <a:pPr marL="457200" lvl="1" indent="0">
              <a:buNone/>
            </a:pPr>
            <a:endParaRPr lang="en-US" altLang="en-US" dirty="0" smtClean="0"/>
          </a:p>
          <a:p>
            <a:pPr marL="0" indent="0">
              <a:buNone/>
            </a:pPr>
            <a:r>
              <a:rPr lang="en-US" altLang="en-US" sz="1800" i="1" dirty="0" smtClean="0"/>
              <a:t>802.11 OM 4.3: </a:t>
            </a:r>
            <a:r>
              <a:rPr lang="en-US" sz="1800" i="1" dirty="0" smtClean="0"/>
              <a:t>TG Vice-Chair is elected by a TG majority approval and confirmed by a WG majority approval. </a:t>
            </a:r>
            <a:r>
              <a:rPr lang="en-US" sz="1800" i="1" dirty="0" err="1" smtClean="0"/>
              <a:t>TGay</a:t>
            </a:r>
            <a:r>
              <a:rPr lang="en-US" sz="1800" i="1" dirty="0" smtClean="0"/>
              <a:t> result</a:t>
            </a:r>
            <a:r>
              <a:rPr lang="en-US" sz="1800" i="1" dirty="0"/>
              <a:t>: </a:t>
            </a:r>
            <a:r>
              <a:rPr lang="en-US" sz="1800" i="1" dirty="0" smtClean="0"/>
              <a:t>Unanimous approval of all candidates</a:t>
            </a:r>
            <a:endParaRPr lang="en-US" altLang="en-US" sz="1800" i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/>
              <a:t>Slide </a:t>
            </a:r>
            <a:fld id="{126FF585-B257-472E-AD26-8401FAF53F92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5</a:t>
            </a:fld>
            <a:endParaRPr lang="en-US" altLang="en-US" sz="1200" b="0"/>
          </a:p>
        </p:txBody>
      </p:sp>
    </p:spTree>
    <p:extLst>
      <p:ext uri="{BB962C8B-B14F-4D97-AF65-F5344CB8AC3E}">
        <p14:creationId xmlns:p14="http://schemas.microsoft.com/office/powerpoint/2010/main" val="1299348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7443704"/>
              </p:ext>
            </p:extLst>
          </p:nvPr>
        </p:nvGraphicFramePr>
        <p:xfrm>
          <a:off x="98286" y="762000"/>
          <a:ext cx="8893314" cy="4775271"/>
        </p:xfrm>
        <a:graphic>
          <a:graphicData uri="http://schemas.openxmlformats.org/drawingml/2006/table">
            <a:tbl>
              <a:tblPr/>
              <a:tblGrid>
                <a:gridCol w="2833734"/>
                <a:gridCol w="3588299"/>
                <a:gridCol w="1057708"/>
                <a:gridCol w="1413573"/>
              </a:tblGrid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</a:t>
                      </a:r>
                      <a:r>
                        <a:rPr lang="fr-FR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August 10, Tues Sept 8</a:t>
                      </a:r>
                      <a:endParaRPr lang="fr-FR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REG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SC</a:t>
                      </a:r>
                      <a:b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</a:b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Bi-weekly  Thursdays 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July 23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through Nov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30th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12:30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TGaj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3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marL="0" algn="l" defTabSz="914400" rtl="0" eaLnBrk="1" fontAlgn="b" latinLnBrk="0" hangingPunct="1"/>
                      <a:r>
                        <a:rPr lang="en-GB" sz="2100" b="0" i="0" u="none" strike="noStrike" kern="120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TGah</a:t>
                      </a:r>
                      <a:endParaRPr lang="en-GB" sz="21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 8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02968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TGai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Weekly 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, Aug 11 through Nov 18</a:t>
                      </a:r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10:30 ET</a:t>
                      </a:r>
                    </a:p>
                    <a:p>
                      <a:pPr algn="ctr" fontAlgn="b"/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  <a:p>
                      <a:pPr algn="ctr" fontAlgn="b"/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TGak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Monday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3, 10, 24, 31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TGaq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Fri Aug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7, 14, 21, Sept 4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12:00 </a:t>
                      </a:r>
                      <a:r>
                        <a:rPr lang="en-GB" sz="2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hrs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58043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TGmc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September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25, Oct 2, 9, 30</a:t>
                      </a:r>
                      <a:endParaRPr lang="en-GB" sz="2100" b="0" i="0" u="none" strike="noStrike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hrs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CA" sz="2100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 August</a:t>
                      </a:r>
                      <a:r>
                        <a:rPr lang="en-CA" sz="2100" kern="1200" baseline="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 20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hrs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Tuesday</a:t>
                      </a:r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Sept 1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GB" sz="21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2100" b="0" i="0" u="none" strike="noStrike" baseline="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46364"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NGP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Wednesday Sept 2</a:t>
                      </a:r>
                      <a:endParaRPr lang="en-GB" sz="2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21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 anchor="b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FF"/>
                    </a:solidFill>
                  </a:tcPr>
                </a:tc>
              </a:tr>
            </a:tbl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0" y="5943600"/>
            <a:ext cx="491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/>
              <a:t>Motion to approve: Moved:  Seconded: Result:  </a:t>
            </a:r>
            <a:endParaRPr lang="en-US" sz="1800" dirty="0"/>
          </a:p>
        </p:txBody>
      </p:sp>
      <p:sp>
        <p:nvSpPr>
          <p:cNvPr id="7" name="TextBox 6"/>
          <p:cNvSpPr txBox="1"/>
          <p:nvPr/>
        </p:nvSpPr>
        <p:spPr>
          <a:xfrm>
            <a:off x="2823117" y="152400"/>
            <a:ext cx="225074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Teleconferences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 rot="19659862">
            <a:off x="1524001" y="2967334"/>
            <a:ext cx="524376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To be updated</a:t>
            </a:r>
            <a:endParaRPr lang="en-US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43182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Friday – EC Motions</a:t>
            </a:r>
            <a:br>
              <a:rPr lang="en-GB" dirty="0" smtClean="0"/>
            </a:br>
            <a:r>
              <a:rPr lang="en-GB" dirty="0" smtClean="0"/>
              <a:t>plenary only</a:t>
            </a:r>
            <a:r>
              <a:rPr lang="en-GB" dirty="0"/>
              <a:t/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82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References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September 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HP-Aruba Networks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273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94605</TotalTime>
  <Words>517</Words>
  <Application>Microsoft Office PowerPoint</Application>
  <PresentationFormat>On-screen Show (4:3)</PresentationFormat>
  <Paragraphs>147</Paragraphs>
  <Slides>9</Slides>
  <Notes>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1" baseType="lpstr">
      <vt:lpstr>Default Design</vt:lpstr>
      <vt:lpstr>Document</vt:lpstr>
      <vt:lpstr>802.11 September 2015 WG Motions</vt:lpstr>
      <vt:lpstr>Abstract</vt:lpstr>
      <vt:lpstr>Wednesday</vt:lpstr>
      <vt:lpstr>TGaz Chair Confirmation</vt:lpstr>
      <vt:lpstr>TGay Officer Confirmation</vt:lpstr>
      <vt:lpstr>Friday</vt:lpstr>
      <vt:lpstr>PowerPoint Presentation</vt:lpstr>
      <vt:lpstr>Friday – EC Motions plenary only  </vt:lpstr>
      <vt:lpstr>References</vt:lpstr>
    </vt:vector>
  </TitlesOfParts>
  <Company>Aruba Networks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Motions</dc:title>
  <dc:creator>dstanley@arubanetworks.com</dc:creator>
  <cp:keywords>July 2015</cp:keywords>
  <cp:lastModifiedBy>Dorothy Stanley</cp:lastModifiedBy>
  <cp:revision>1812</cp:revision>
  <cp:lastPrinted>1998-02-10T13:28:06Z</cp:lastPrinted>
  <dcterms:created xsi:type="dcterms:W3CDTF">1998-02-10T13:07:52Z</dcterms:created>
  <dcterms:modified xsi:type="dcterms:W3CDTF">2015-09-16T02:17:59Z</dcterms:modified>
</cp:coreProperties>
</file>