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0" r:id="rId5"/>
    <p:sldId id="282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July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10-00ax-evaluation-methodology.docx" TargetMode="External"/><Relationship Id="rId2" Type="http://schemas.openxmlformats.org/officeDocument/2006/relationships/hyperlink" Target="https://mentor.ieee.org/802.11/dcn/15/11-15-0132-05-00ax-spec-framework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009-02-00ax-proposed-802-11ax-functional-requirements.doc" TargetMode="External"/><Relationship Id="rId4" Type="http://schemas.openxmlformats.org/officeDocument/2006/relationships/hyperlink" Target="https://mentor.ieee.org/802.11/dcn/14/11-14-0882-04-00ax-tgax-channel-model-document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735-05-00ax-tgax-july-2015-meeting-agenda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July 2015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2015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</a:t>
            </a:r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114800"/>
          </a:xfrm>
        </p:spPr>
        <p:txBody>
          <a:bodyPr/>
          <a:lstStyle/>
          <a:p>
            <a:r>
              <a:rPr lang="en-CA" sz="2000" dirty="0" smtClean="0"/>
              <a:t>Passed a number of </a:t>
            </a:r>
            <a:r>
              <a:rPr lang="en-CA" sz="2000" dirty="0" smtClean="0"/>
              <a:t>PHY, MAC, and MU </a:t>
            </a:r>
            <a:r>
              <a:rPr lang="en-CA" sz="2000" dirty="0" smtClean="0"/>
              <a:t>motions affecting the TG Specification Framework</a:t>
            </a:r>
            <a:r>
              <a:rPr lang="en-CA" sz="2000" dirty="0" smtClean="0"/>
              <a:t>.</a:t>
            </a:r>
          </a:p>
          <a:p>
            <a:pPr lvl="1"/>
            <a:r>
              <a:rPr lang="en-CA" sz="1600" dirty="0" smtClean="0"/>
              <a:t>PHY: SIG-A, SIG-B, Pilots, etc.</a:t>
            </a:r>
          </a:p>
          <a:p>
            <a:pPr lvl="1"/>
            <a:r>
              <a:rPr lang="en-CA" sz="1600" dirty="0" smtClean="0"/>
              <a:t>MAC: trigger frame is a MAC frame, etc.</a:t>
            </a:r>
          </a:p>
          <a:p>
            <a:pPr lvl="1"/>
            <a:r>
              <a:rPr lang="en-CA" sz="1600" dirty="0" smtClean="0"/>
              <a:t>MU: Trigger frame for random access, MU CTS, etc.</a:t>
            </a:r>
            <a:endParaRPr lang="en-CA" sz="1600" dirty="0" smtClean="0"/>
          </a:p>
          <a:p>
            <a:r>
              <a:rPr lang="en-CA" sz="2000" dirty="0" smtClean="0"/>
              <a:t>Latest </a:t>
            </a:r>
            <a:r>
              <a:rPr lang="en-CA" sz="2000" dirty="0" smtClean="0"/>
              <a:t>revision of the Specification Framework is available at;</a:t>
            </a:r>
          </a:p>
          <a:p>
            <a:pPr lvl="1"/>
            <a:r>
              <a:rPr lang="en-CA" sz="1800" dirty="0" smtClean="0">
                <a:hlinkClick r:id="rId2"/>
              </a:rPr>
              <a:t>https://</a:t>
            </a:r>
            <a:r>
              <a:rPr lang="en-CA" sz="1800" dirty="0" smtClean="0">
                <a:hlinkClick r:id="rId2"/>
              </a:rPr>
              <a:t>mentor.ieee.org/802.11/dcn/15/11-15-0132-06-00ax-spec-framework.docx</a:t>
            </a:r>
            <a:r>
              <a:rPr lang="en-CA" sz="1800" dirty="0" smtClean="0"/>
              <a:t> </a:t>
            </a:r>
            <a:endParaRPr lang="en-CA" sz="1800" dirty="0" smtClean="0"/>
          </a:p>
          <a:p>
            <a:r>
              <a:rPr lang="en-CA" sz="2000" dirty="0" smtClean="0"/>
              <a:t>Approved new revisions of the Evaluation Methodology TG documents.</a:t>
            </a:r>
          </a:p>
          <a:p>
            <a:pPr lvl="1"/>
            <a:r>
              <a:rPr lang="en-CA" sz="1800" dirty="0" smtClean="0">
                <a:hlinkClick r:id="rId3"/>
              </a:rPr>
              <a:t>https://</a:t>
            </a:r>
            <a:r>
              <a:rPr lang="en-CA" sz="1800" dirty="0" smtClean="0">
                <a:hlinkClick r:id="rId3"/>
              </a:rPr>
              <a:t>mentor.ieee.org/802.11/dcn/14/11-14-0571-10-00ax-evaluation-methodology.docx</a:t>
            </a:r>
            <a:r>
              <a:rPr lang="en-CA" sz="1800" dirty="0" smtClean="0"/>
              <a:t> </a:t>
            </a:r>
            <a:endParaRPr lang="en-CA" sz="1800" dirty="0" smtClean="0"/>
          </a:p>
          <a:p>
            <a:pPr lvl="1"/>
            <a:r>
              <a:rPr lang="en-CA" sz="1800" dirty="0" smtClean="0">
                <a:hlinkClick r:id="rId4"/>
              </a:rPr>
              <a:t>https://mentor.ieee.org/802.11/dcn/14/11-14-0980-14-00ax-simulation-scenarios.docx</a:t>
            </a:r>
          </a:p>
          <a:p>
            <a:r>
              <a:rPr lang="en-CA" sz="2000" dirty="0" smtClean="0"/>
              <a:t>Other </a:t>
            </a:r>
            <a:r>
              <a:rPr lang="en-CA" sz="2000" dirty="0" smtClean="0"/>
              <a:t>TG documents</a:t>
            </a:r>
          </a:p>
          <a:p>
            <a:pPr lvl="1"/>
            <a:r>
              <a:rPr lang="en-CA" sz="1600" dirty="0" smtClean="0">
                <a:hlinkClick r:id="rId4"/>
              </a:rPr>
              <a:t>https</a:t>
            </a:r>
            <a:r>
              <a:rPr lang="en-CA" sz="1600" dirty="0" smtClean="0">
                <a:hlinkClick r:id="rId4"/>
              </a:rPr>
              <a:t>://mentor.ieee.org/802.11/dcn/14/11-14-0882-04-00ax-tgax-channel-model-document.docx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5"/>
              </a:rPr>
              <a:t>https://mentor.ieee.org/802.11/dcn/14/11-14-1009-02-00ax-proposed-802-11ax-functional-requirements.doc</a:t>
            </a:r>
            <a:r>
              <a:rPr lang="en-CA" sz="1600" dirty="0" smtClean="0"/>
              <a:t> </a:t>
            </a:r>
            <a:endParaRPr lang="en-CA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received 71 technical submissions and finished discussion of all of them.</a:t>
            </a:r>
            <a:endParaRPr lang="en-CA" dirty="0" smtClean="0"/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mentor.ieee.org/802.11/dcn/15/11-15-0735-05-00ax-tgax-july-2015-meeting-agenda.ppt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2015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2015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</a:t>
            </a:r>
            <a:r>
              <a:rPr lang="en-US" sz="2800" dirty="0" smtClean="0"/>
              <a:t>to advance the TG documents based on submissions.</a:t>
            </a:r>
          </a:p>
          <a:p>
            <a:pPr lvl="1"/>
            <a:r>
              <a:rPr lang="en-US" sz="2400" dirty="0" smtClean="0"/>
              <a:t>P</a:t>
            </a:r>
            <a:r>
              <a:rPr lang="en-US" sz="2400" dirty="0" smtClean="0"/>
              <a:t>riority </a:t>
            </a:r>
            <a:r>
              <a:rPr lang="en-US" sz="2400" dirty="0" smtClean="0"/>
              <a:t>to the TG Specification Framework document.</a:t>
            </a:r>
          </a:p>
          <a:p>
            <a:r>
              <a:rPr lang="en-US" sz="2800" dirty="0" smtClean="0"/>
              <a:t>Technical p</a:t>
            </a:r>
            <a:r>
              <a:rPr lang="en-US" sz="2800" dirty="0" smtClean="0"/>
              <a:t>resentations.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2015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Thursday </a:t>
            </a:r>
            <a:r>
              <a:rPr lang="en-US" sz="2800" dirty="0" smtClean="0"/>
              <a:t>August 20</a:t>
            </a:r>
            <a:r>
              <a:rPr lang="en-US" sz="2800" dirty="0" smtClean="0"/>
              <a:t>		10:00 – 12:00 ET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2113</TotalTime>
  <Words>298</Words>
  <Application>Microsoft Office PowerPoint</Application>
  <PresentationFormat>On-screen Show (4:3)</PresentationFormat>
  <Paragraphs>63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July 2015 Closing Report</vt:lpstr>
      <vt:lpstr>Abstract</vt:lpstr>
      <vt:lpstr>Work Completed – TG Documents</vt:lpstr>
      <vt:lpstr>Work Completed – Technical Presentations</vt:lpstr>
      <vt:lpstr>September 2015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o00903653</cp:lastModifiedBy>
  <cp:revision>308</cp:revision>
  <cp:lastPrinted>1998-02-10T13:28:06Z</cp:lastPrinted>
  <dcterms:created xsi:type="dcterms:W3CDTF">2008-11-13T20:03:38Z</dcterms:created>
  <dcterms:modified xsi:type="dcterms:W3CDTF">2015-07-17T03:05:37Z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1437067244</vt:lpwstr>
  </property>
</Properties>
</file>