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332" r:id="rId3"/>
    <p:sldId id="433" r:id="rId4"/>
    <p:sldId id="429" r:id="rId5"/>
    <p:sldId id="440" r:id="rId6"/>
    <p:sldId id="418" r:id="rId7"/>
    <p:sldId id="441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0" autoAdjust="0"/>
    <p:restoredTop sz="94660"/>
  </p:normalViewPr>
  <p:slideViewPr>
    <p:cSldViewPr>
      <p:cViewPr varScale="1">
        <p:scale>
          <a:sx n="63" d="100"/>
          <a:sy n="63" d="100"/>
        </p:scale>
        <p:origin x="-108" y="-21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May 2015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May 2015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July 2015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3282" y="6475413"/>
            <a:ext cx="14106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Andrew Myles (Cisco)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802.11-15/0960r0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July </a:t>
            </a:r>
            <a:r>
              <a:rPr lang="en-GB" dirty="0" smtClean="0"/>
              <a:t>2015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</a:t>
            </a:r>
            <a:br>
              <a:rPr lang="en-GB" dirty="0" smtClean="0"/>
            </a:br>
            <a:r>
              <a:rPr lang="en-GB" dirty="0" smtClean="0"/>
              <a:t>(July 2015</a:t>
            </a:r>
            <a:r>
              <a:rPr lang="en-GB" dirty="0" smtClean="0"/>
              <a:t>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2015-7-17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1315"/>
              </p:ext>
            </p:extLst>
          </p:nvPr>
        </p:nvGraphicFramePr>
        <p:xfrm>
          <a:off x="663575" y="2860675"/>
          <a:ext cx="8185150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Document" r:id="rId4" imgW="8152815" imgH="2296922" progId="Word.Document.8">
                  <p:embed/>
                </p:oleObj>
              </mc:Choice>
              <mc:Fallback>
                <p:oleObj name="Document" r:id="rId4" imgW="8152815" imgH="229692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60675"/>
                        <a:ext cx="8185150" cy="230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July 2015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July 2015 </a:t>
            </a:r>
            <a:r>
              <a:rPr lang="en-GB" sz="3200" dirty="0" smtClean="0"/>
              <a:t>in </a:t>
            </a:r>
            <a:r>
              <a:rPr lang="en-GB" sz="3200" dirty="0" smtClean="0"/>
              <a:t>Hawaii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7992888" cy="1066800"/>
          </a:xfrm>
        </p:spPr>
        <p:txBody>
          <a:bodyPr/>
          <a:lstStyle/>
          <a:p>
            <a:r>
              <a:rPr lang="en-AU" dirty="0" smtClean="0"/>
              <a:t>The SC did not have a great deal of work this week and only one session was required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Reviewed </a:t>
            </a:r>
            <a:r>
              <a:rPr lang="en-AU" dirty="0" smtClean="0"/>
              <a:t>status of PSDO pipeline</a:t>
            </a:r>
          </a:p>
          <a:p>
            <a:pPr lvl="1"/>
            <a:r>
              <a:rPr lang="en-AU" dirty="0" smtClean="0"/>
              <a:t>802.3.1, 802.11ac and 802.11af passed FDIS</a:t>
            </a:r>
          </a:p>
          <a:p>
            <a:pPr lvl="1"/>
            <a:r>
              <a:rPr lang="en-AU" dirty="0" smtClean="0"/>
              <a:t>Comments are required on 802.11ac and 802.11af</a:t>
            </a:r>
          </a:p>
          <a:p>
            <a:r>
              <a:rPr lang="en-AU" dirty="0" smtClean="0"/>
              <a:t>Recommended</a:t>
            </a:r>
            <a:r>
              <a:rPr lang="en-AU" dirty="0" smtClean="0"/>
              <a:t> a Vice Chair</a:t>
            </a:r>
          </a:p>
          <a:p>
            <a:pPr lvl="1"/>
            <a:r>
              <a:rPr lang="en-AU" dirty="0" smtClean="0"/>
              <a:t>The candidate (Peter Yee) will hopefully be appointed by the EC</a:t>
            </a:r>
            <a:endParaRPr lang="en-AU" dirty="0" smtClean="0"/>
          </a:p>
          <a:p>
            <a:r>
              <a:rPr lang="en-AU" dirty="0" smtClean="0"/>
              <a:t>Heard report </a:t>
            </a:r>
            <a:r>
              <a:rPr lang="en-AU" dirty="0" smtClean="0"/>
              <a:t>from </a:t>
            </a:r>
            <a:r>
              <a:rPr lang="en-AU" dirty="0" smtClean="0"/>
              <a:t>SC6 </a:t>
            </a:r>
            <a:r>
              <a:rPr lang="en-AU" dirty="0"/>
              <a:t>meeting </a:t>
            </a:r>
            <a:r>
              <a:rPr lang="en-AU" dirty="0" smtClean="0"/>
              <a:t>in </a:t>
            </a:r>
            <a:r>
              <a:rPr lang="en-AU" dirty="0"/>
              <a:t>Belgium in </a:t>
            </a:r>
            <a:r>
              <a:rPr lang="en-AU" dirty="0" smtClean="0"/>
              <a:t>May</a:t>
            </a:r>
          </a:p>
          <a:p>
            <a:pPr lvl="1"/>
            <a:r>
              <a:rPr lang="en-AU" dirty="0" smtClean="0"/>
              <a:t>Thank you to Adrian Stephens and Jodi </a:t>
            </a:r>
            <a:r>
              <a:rPr lang="en-AU" dirty="0" err="1" smtClean="0"/>
              <a:t>Haasz</a:t>
            </a:r>
            <a:r>
              <a:rPr lang="en-AU" dirty="0" smtClean="0"/>
              <a:t> for attending on behalf of IEEE 802 and IEEE-SA</a:t>
            </a:r>
          </a:p>
          <a:p>
            <a:pPr lvl="1"/>
            <a:r>
              <a:rPr lang="en-AU" dirty="0" smtClean="0"/>
              <a:t>Not much happened of interest to IEEE 802</a:t>
            </a:r>
          </a:p>
          <a:p>
            <a:pPr lvl="1"/>
            <a:r>
              <a:rPr lang="en-AU" dirty="0" smtClean="0"/>
              <a:t>Next meeting in Xi’an, China in February 2016 – we will need a volunteer to attend on behalf of IEEE 802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3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IEEE 802 has pushed 13 standards completely through the PSDO ratification process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460559"/>
              </p:ext>
            </p:extLst>
          </p:nvPr>
        </p:nvGraphicFramePr>
        <p:xfrm>
          <a:off x="1275708" y="1844824"/>
          <a:ext cx="6392636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</a:tblGrid>
              <a:tr h="536779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Oct 2013</a:t>
                      </a: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Oct 2013</a:t>
                      </a: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802.1AB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Dec 2013</a:t>
                      </a: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Dec 2013</a:t>
                      </a: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Dec 2013</a:t>
                      </a: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Feb 2014</a:t>
                      </a: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Jan 2014</a:t>
                      </a: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Jan 2014</a:t>
                      </a: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 2015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2014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 2015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2014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 2015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… and has </a:t>
            </a:r>
            <a:r>
              <a:rPr lang="en-AU" dirty="0" smtClean="0"/>
              <a:t>ten standards </a:t>
            </a:r>
            <a:r>
              <a:rPr lang="en-AU" dirty="0"/>
              <a:t>in the pipeline for ratification under the PSDO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523448"/>
              </p:ext>
            </p:extLst>
          </p:nvPr>
        </p:nvGraphicFramePr>
        <p:xfrm>
          <a:off x="1275708" y="1990164"/>
          <a:ext cx="6383898" cy="4175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1214544"/>
                <a:gridCol w="1223282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resolved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802.11ac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Ready for approval</a:t>
                      </a:r>
                      <a:endParaRPr lang="en-AU" sz="1600" b="1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802.11af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Ready for approval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 in Feb 2015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802.1Xbx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Jun 2015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Jun 2015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comments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802.1BA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</a:t>
                      </a:r>
                      <a:endParaRPr lang="en-AU" sz="1600" b="1" kern="120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802.1BR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</a:t>
                      </a:r>
                      <a:endParaRPr lang="en-AU" sz="1600" b="1" kern="120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802.3.1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comments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63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will focus in </a:t>
            </a:r>
            <a:r>
              <a:rPr lang="en-AU" dirty="0" smtClean="0"/>
              <a:t>Bangkok on executing PSDO processes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Continue executing PSDO </a:t>
            </a:r>
            <a:r>
              <a:rPr lang="en-AU" dirty="0" smtClean="0"/>
              <a:t>processes</a:t>
            </a:r>
          </a:p>
          <a:p>
            <a:r>
              <a:rPr lang="en-AU" dirty="0" smtClean="0"/>
              <a:t>Review any SC6 activities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recommended resolutions for the FDIS comments on 802.11ac &amp; 802.11af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SC developed resolutions for the FDIS comments on 802.11ac &amp; 802.11af</a:t>
            </a:r>
          </a:p>
          <a:p>
            <a:r>
              <a:rPr lang="en-AU" dirty="0" smtClean="0"/>
              <a:t>It is the responsibility of the WG to approve the resolutions and forward them to EC for approval</a:t>
            </a:r>
          </a:p>
          <a:p>
            <a:r>
              <a:rPr lang="en-AU" dirty="0" smtClean="0"/>
              <a:t>Motion:</a:t>
            </a:r>
          </a:p>
          <a:p>
            <a:pPr lvl="1"/>
            <a:r>
              <a:rPr lang="en-AU" dirty="0" smtClean="0"/>
              <a:t>The IEEE 802.11 WG recommends to the IEEE 802 EC that the resolutions of comments in the FDIS ballots as documented in </a:t>
            </a:r>
            <a:r>
              <a:rPr lang="en-US" dirty="0" smtClean="0"/>
              <a:t>IEEE 802.11-15/0958r0 be</a:t>
            </a:r>
            <a:r>
              <a:rPr lang="en-AU" dirty="0" smtClean="0"/>
              <a:t> forwarded to ISO/IEC JTC1/SC6</a:t>
            </a:r>
          </a:p>
          <a:p>
            <a:pPr lvl="1"/>
            <a:r>
              <a:rPr lang="en-AU" dirty="0" smtClean="0"/>
              <a:t>Moved: Myles</a:t>
            </a:r>
          </a:p>
          <a:p>
            <a:pPr lvl="1"/>
            <a:r>
              <a:rPr lang="en-AU" dirty="0" smtClean="0"/>
              <a:t>Seconded:  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3190CD6-18F2-44F1-A379-0C51A15702F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6393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20321</TotalTime>
  <Words>463</Words>
  <Application>Microsoft Office PowerPoint</Application>
  <PresentationFormat>On-screen Show (4:3)</PresentationFormat>
  <Paragraphs>137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IEEE 802 JTC1 SC closing report (July 2015)</vt:lpstr>
      <vt:lpstr>Abstract</vt:lpstr>
      <vt:lpstr>The SC did not have a great deal of work this week and only one session was required</vt:lpstr>
      <vt:lpstr>IEEE 802 has pushed 13 standards completely through the PSDO ratification process …</vt:lpstr>
      <vt:lpstr>… and has ten standards in the pipeline for ratification under the PSDO</vt:lpstr>
      <vt:lpstr>The SC will focus in Bangkok on executing PSDO processes</vt:lpstr>
      <vt:lpstr>The SC recommended resolutions for the FDIS comments on 802.11ac &amp; 802.11af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</cp:lastModifiedBy>
  <cp:revision>813</cp:revision>
  <cp:lastPrinted>1998-02-10T13:28:06Z</cp:lastPrinted>
  <dcterms:created xsi:type="dcterms:W3CDTF">2004-12-02T14:01:45Z</dcterms:created>
  <dcterms:modified xsi:type="dcterms:W3CDTF">2015-07-17T01:00:59Z</dcterms:modified>
</cp:coreProperties>
</file>