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297" r:id="rId5"/>
    <p:sldId id="290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2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8070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July </a:t>
            </a:r>
            <a:r>
              <a:rPr lang="en-US" sz="1800" b="1" dirty="0" smtClean="0"/>
              <a:t>2015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802.11-15/0959r0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 smtClean="0"/>
              <a:t>Submission	Slide </a:t>
            </a:r>
            <a:fld id="{77B4D580-F81A-477B-82FA-805B1E489321}" type="slidenum">
              <a:rPr lang="en-US" smtClean="0"/>
              <a:t>‹#›</a:t>
            </a:fld>
            <a:r>
              <a:rPr lang="en-US" dirty="0" smtClean="0"/>
              <a:t>	Mark Hamilton,</a:t>
            </a:r>
            <a:r>
              <a:rPr lang="en-US" baseline="0" dirty="0" smtClean="0"/>
              <a:t> Ruckus Wireless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842-01-0arc-ieee-802-11-in-5g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0555-04-0arc-normative-ds-sap-proposal.docx" TargetMode="External"/><Relationship Id="rId5" Type="http://schemas.openxmlformats.org/officeDocument/2006/relationships/hyperlink" Target="https://mentor.ieee.org/802.11/dcn/15/11-15-0891-00-0arc-delta-r2r3-of-mib-truthvalue-usage-patterns.docx" TargetMode="External"/><Relationship Id="rId4" Type="http://schemas.openxmlformats.org/officeDocument/2006/relationships/hyperlink" Target="https://mentor.ieee.org/802.11/dcn/15/11-15-0355-03-0arc-mib-truthvalue-usage-patterns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2015-07-16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1618721"/>
              </p:ext>
            </p:extLst>
          </p:nvPr>
        </p:nvGraphicFramePr>
        <p:xfrm>
          <a:off x="515938" y="2286000"/>
          <a:ext cx="7727950" cy="258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" name="Document" r:id="rId4" imgW="8267030" imgH="2760161" progId="Word.Document.8">
                  <p:embed/>
                </p:oleObj>
              </mc:Choice>
              <mc:Fallback>
                <p:oleObj name="Document" r:id="rId4" imgW="8267030" imgH="276016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86000"/>
                        <a:ext cx="7727950" cy="2582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Jul</a:t>
            </a:r>
            <a:r>
              <a:rPr lang="en-US" dirty="0" smtClean="0"/>
              <a:t>y </a:t>
            </a:r>
            <a:r>
              <a:rPr lang="en-US" dirty="0" smtClean="0"/>
              <a:t>2015, </a:t>
            </a:r>
            <a:r>
              <a:rPr lang="en-US" dirty="0" smtClean="0"/>
              <a:t>Waikoloa meeting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802.11 as a </a:t>
            </a:r>
            <a:r>
              <a:rPr lang="en-US" dirty="0" smtClean="0"/>
              <a:t>component</a:t>
            </a:r>
          </a:p>
          <a:p>
            <a:pPr lvl="1">
              <a:spcBef>
                <a:spcPts val="0"/>
              </a:spcBef>
            </a:pPr>
            <a:r>
              <a:rPr lang="en-US" dirty="0"/>
              <a:t>Presentation: </a:t>
            </a:r>
            <a:r>
              <a:rPr lang="en-US" dirty="0" smtClean="0">
                <a:hlinkClick r:id="rId3"/>
              </a:rPr>
              <a:t>11-15-0842-01-0arc-ieee-802-11-in-5g.pptx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MIB </a:t>
            </a:r>
            <a:r>
              <a:rPr lang="en-US" dirty="0" smtClean="0"/>
              <a:t>Design Pattern work item</a:t>
            </a:r>
          </a:p>
          <a:p>
            <a:pPr lvl="1">
              <a:spcBef>
                <a:spcPts val="0"/>
              </a:spcBef>
            </a:pPr>
            <a:r>
              <a:rPr lang="en-US" sz="2200" dirty="0"/>
              <a:t>Presentation: </a:t>
            </a:r>
            <a:r>
              <a:rPr lang="en-US" sz="2200" dirty="0" smtClean="0">
                <a:hlinkClick r:id="rId4"/>
              </a:rPr>
              <a:t>11-15-0355-03-0arc-mib-truthvalue-usage-patterns.docx</a:t>
            </a:r>
            <a:r>
              <a:rPr lang="en-US" sz="2200" dirty="0"/>
              <a:t> </a:t>
            </a:r>
            <a:r>
              <a:rPr lang="en-US" sz="2200" dirty="0" smtClean="0"/>
              <a:t> </a:t>
            </a:r>
            <a:r>
              <a:rPr lang="en-US" sz="2000" dirty="0" smtClean="0"/>
              <a:t>(Delta </a:t>
            </a:r>
            <a:r>
              <a:rPr lang="en-US" sz="2000" dirty="0"/>
              <a:t>document: </a:t>
            </a:r>
            <a:r>
              <a:rPr lang="en-US" sz="2000" dirty="0" smtClean="0">
                <a:hlinkClick r:id="rId5"/>
              </a:rPr>
              <a:t>11-15-0891-00-0arc-delta-r2r3-of-mib-truthvalue-usage-patterns.docx</a:t>
            </a:r>
            <a:r>
              <a:rPr lang="en-US" sz="2000" dirty="0" smtClean="0"/>
              <a:t>)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sz="2200" dirty="0" smtClean="0"/>
              <a:t>Led to discussion about the value of the MIB, how to best model or describe external management interfaces, and whether this whole topic is part of “</a:t>
            </a:r>
            <a:r>
              <a:rPr lang="en-US" sz="2200" b="1" dirty="0" smtClean="0"/>
              <a:t>802.11 as a component</a:t>
            </a:r>
            <a:r>
              <a:rPr lang="en-US" sz="2200" dirty="0" smtClean="0"/>
              <a:t>”</a:t>
            </a:r>
          </a:p>
          <a:p>
            <a:pPr lvl="1">
              <a:spcBef>
                <a:spcPts val="0"/>
              </a:spcBef>
            </a:pPr>
            <a:r>
              <a:rPr lang="en-US" sz="2200" dirty="0" smtClean="0"/>
              <a:t>To be continued…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n-US" dirty="0"/>
              <a:t>Annex R</a:t>
            </a:r>
          </a:p>
          <a:p>
            <a:pPr lvl="1">
              <a:spcBef>
                <a:spcPts val="0"/>
              </a:spcBef>
            </a:pPr>
            <a:r>
              <a:rPr lang="en-US" dirty="0"/>
              <a:t>Approved </a:t>
            </a:r>
            <a:r>
              <a:rPr lang="en-US" dirty="0" smtClean="0"/>
              <a:t>update of document being considered by TGmc</a:t>
            </a:r>
            <a:r>
              <a:rPr lang="en-US" dirty="0"/>
              <a:t>, to make Annex R normative, and add the “DSAF” </a:t>
            </a:r>
            <a:r>
              <a:rPr lang="en-US" dirty="0" smtClean="0"/>
              <a:t>concept </a:t>
            </a:r>
            <a:r>
              <a:rPr lang="en-US" dirty="0" smtClean="0"/>
              <a:t>(</a:t>
            </a:r>
            <a:r>
              <a:rPr lang="en-US" dirty="0" smtClean="0">
                <a:hlinkClick r:id="rId6"/>
              </a:rPr>
              <a:t>11-15-0555-04-0arc-normative-ds-sap-proposal.docx</a:t>
            </a:r>
            <a:r>
              <a:rPr lang="en-US" dirty="0" smtClean="0"/>
              <a:t>)</a:t>
            </a: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dirty="0" smtClean="0"/>
              <a:t>[ Further improved the document in TGmc after ARC had adjourned.  Will finalize this (with motion in TGmc) in Bangkok. 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82000" cy="43434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REVmc Figure 5-1 (11-15/0540)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Continued r</a:t>
            </a:r>
            <a:r>
              <a:rPr lang="en-US" dirty="0" smtClean="0"/>
              <a:t>eview of </a:t>
            </a:r>
            <a:r>
              <a:rPr lang="en-US" dirty="0" smtClean="0"/>
              <a:t>Figures 5-1, et </a:t>
            </a:r>
            <a:r>
              <a:rPr lang="en-US" dirty="0" err="1" smtClean="0"/>
              <a:t>seq</a:t>
            </a:r>
            <a:r>
              <a:rPr lang="en-US" dirty="0" smtClean="0"/>
              <a:t>, in REVmc D4.0, in response to Sponsor Ballot comment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Discussion </a:t>
            </a:r>
            <a:r>
              <a:rPr lang="en-US" dirty="0" smtClean="0"/>
              <a:t>about “</a:t>
            </a:r>
            <a:r>
              <a:rPr lang="en-US" dirty="0" smtClean="0">
                <a:solidFill>
                  <a:srgbClr val="FF0000"/>
                </a:solidFill>
              </a:rPr>
              <a:t>An AP doesn’t have a MAC SAP!</a:t>
            </a:r>
            <a:r>
              <a:rPr lang="en-US" dirty="0" smtClean="0"/>
              <a:t>”</a:t>
            </a: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dirty="0" smtClean="0"/>
              <a:t>Also to </a:t>
            </a:r>
            <a:r>
              <a:rPr lang="en-US" dirty="0" smtClean="0"/>
              <a:t>be continued …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IETF/802 </a:t>
            </a:r>
            <a:r>
              <a:rPr lang="en-US" dirty="0"/>
              <a:t>coordination update</a:t>
            </a:r>
          </a:p>
          <a:p>
            <a:pPr lvl="1">
              <a:spcBef>
                <a:spcPts val="0"/>
              </a:spcBef>
            </a:pPr>
            <a:r>
              <a:rPr lang="en-US" sz="2200" dirty="0"/>
              <a:t>No news</a:t>
            </a:r>
          </a:p>
          <a:p>
            <a:pPr>
              <a:spcBef>
                <a:spcPts val="0"/>
              </a:spcBef>
            </a:pPr>
            <a:r>
              <a:rPr lang="en-US" dirty="0"/>
              <a:t>Joint meeting with </a:t>
            </a:r>
            <a:r>
              <a:rPr lang="en-US" dirty="0" err="1" smtClean="0"/>
              <a:t>TGak</a:t>
            </a:r>
            <a:r>
              <a:rPr lang="en-US" dirty="0" smtClean="0"/>
              <a:t>/802.1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sz="2200" dirty="0" smtClean="0"/>
              <a:t>Reviewed comment resolutions on 802.1AC and 802.1Qbz ballots.  Both are now complete and agreed, and will recirc.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5795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None planned.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Will schedule with 10 days notice, if 802.1 ballots need discussion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September 2015 </a:t>
            </a:r>
            <a:r>
              <a:rPr lang="en-US" dirty="0" smtClean="0"/>
              <a:t>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9248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Two standalone meeting slots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802.11 as a component in a larger eco-system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Design Pattern for MIB attribute use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802.11 Architecture topics: Figure 5-1 et </a:t>
            </a:r>
            <a:r>
              <a:rPr lang="en-US" sz="2600" dirty="0" err="1" smtClean="0"/>
              <a:t>seq</a:t>
            </a:r>
            <a:endParaRPr lang="en-US" sz="2600" dirty="0" smtClean="0"/>
          </a:p>
          <a:p>
            <a:pPr lvl="1">
              <a:lnSpc>
                <a:spcPct val="90000"/>
              </a:lnSpc>
            </a:pPr>
            <a:r>
              <a:rPr lang="en-US" sz="2600" dirty="0"/>
              <a:t>DS/AP/Portal architecture </a:t>
            </a:r>
            <a:r>
              <a:rPr lang="en-US" sz="2600" dirty="0" smtClean="0"/>
              <a:t>discussions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One </a:t>
            </a:r>
            <a:r>
              <a:rPr lang="en-US" sz="3000" dirty="0"/>
              <a:t>joint session with </a:t>
            </a:r>
            <a:r>
              <a:rPr lang="en-US" sz="3000" dirty="0" err="1" smtClean="0"/>
              <a:t>TGak</a:t>
            </a:r>
            <a:endParaRPr lang="en-US" sz="30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802.11ak architecture discussions: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GLK ESS concept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“Where are a DS’s brains?”</a:t>
            </a: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3907</TotalTime>
  <Words>363</Words>
  <Application>Microsoft Office PowerPoint</Application>
  <PresentationFormat>On-screen Show (4:3)</PresentationFormat>
  <Paragraphs>62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</vt:lpstr>
      <vt:lpstr>Teleconference(s)</vt:lpstr>
      <vt:lpstr>September 2015 Plans</vt:lpstr>
    </vt:vector>
  </TitlesOfParts>
  <Company>Calypso Ventures,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140</cp:revision>
  <cp:lastPrinted>1998-02-10T13:28:06Z</cp:lastPrinted>
  <dcterms:created xsi:type="dcterms:W3CDTF">2009-07-15T16:38:20Z</dcterms:created>
  <dcterms:modified xsi:type="dcterms:W3CDTF">2015-07-17T01:23:51Z</dcterms:modified>
</cp:coreProperties>
</file>