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61" r:id="rId5"/>
    <p:sldId id="260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07" d="100"/>
          <a:sy n="107" d="100"/>
        </p:scale>
        <p:origin x="-104" y="-3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2015-07-17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Nokia Networks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802.11-15/0955r0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 </a:t>
            </a:r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smtClean="0"/>
              <a:t>TG Status </a:t>
            </a:r>
            <a:r>
              <a:rPr lang="en-US" dirty="0"/>
              <a:t>Report</a:t>
            </a:r>
            <a:br>
              <a:rPr lang="en-US" dirty="0"/>
            </a:br>
            <a:r>
              <a:rPr lang="en-US" dirty="0"/>
              <a:t>to IEEE 802 WGs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768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370435"/>
              </p:ext>
            </p:extLst>
          </p:nvPr>
        </p:nvGraphicFramePr>
        <p:xfrm>
          <a:off x="508000" y="3616722"/>
          <a:ext cx="815657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5" imgW="8255000" imgH="1346200" progId="Word.Document.8">
                  <p:embed/>
                </p:oleObj>
              </mc:Choice>
              <mc:Fallback>
                <p:oleObj name="Document" r:id="rId5" imgW="8255000" imgH="1346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616722"/>
                        <a:ext cx="8156575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9279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maintains a Wiki page on mentor to reflect its status and achievements</a:t>
            </a:r>
          </a:p>
          <a:p>
            <a:pPr lvl="1"/>
            <a:r>
              <a:rPr lang="en-US" dirty="0">
                <a:hlinkClick r:id="rId2"/>
              </a:rPr>
              <a:t>https://mentor.ieee.org/omniran/bp/</a:t>
            </a:r>
            <a:r>
              <a:rPr lang="en-US" dirty="0" smtClean="0">
                <a:hlinkClick r:id="rId2"/>
              </a:rPr>
              <a:t>StartPage</a:t>
            </a:r>
            <a:endParaRPr lang="en-US" dirty="0" smtClean="0"/>
          </a:p>
          <a:p>
            <a:pPr lvl="1"/>
            <a:r>
              <a:rPr lang="en-US" dirty="0" smtClean="0"/>
              <a:t>Also </a:t>
            </a:r>
            <a:r>
              <a:rPr lang="en-US" dirty="0"/>
              <a:t>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https://mentor.ieee.org/omniran/documents</a:t>
            </a:r>
            <a:endParaRPr lang="en-US" dirty="0"/>
          </a:p>
          <a:p>
            <a:r>
              <a:rPr lang="en-US" dirty="0"/>
              <a:t>FYI: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4"/>
              </a:rPr>
              <a:t>https://development.standards.ieee.org/get-file/P802.1CF.pdf?t=81644900003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2015 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0050">
              <a:buFont typeface="Arial"/>
              <a:buChar char="•"/>
            </a:pPr>
            <a:r>
              <a:rPr lang="en-US" dirty="0" smtClean="0"/>
              <a:t>Editorial review of initial draft document for P802.1CF</a:t>
            </a:r>
          </a:p>
          <a:p>
            <a:pPr marL="800100" lvl="1">
              <a:buFont typeface="Arial"/>
              <a:buChar char="•"/>
            </a:pPr>
            <a:r>
              <a:rPr lang="en-US" dirty="0"/>
              <a:t>Text available on Network Reference Model, Network Discovery and Selection, and SDN </a:t>
            </a:r>
            <a:r>
              <a:rPr lang="en-US" dirty="0" smtClean="0"/>
              <a:t>Abstraction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Lots of editorial </a:t>
            </a:r>
            <a:r>
              <a:rPr lang="en-US" dirty="0" err="1" smtClean="0"/>
              <a:t>clean-up</a:t>
            </a:r>
            <a:r>
              <a:rPr lang="en-US" dirty="0" smtClean="0"/>
              <a:t> and clarifications due to differences among the individual contributors</a:t>
            </a:r>
          </a:p>
          <a:p>
            <a:pPr marL="800100" lvl="1">
              <a:buFont typeface="Arial"/>
              <a:buChar char="•"/>
            </a:pPr>
            <a:r>
              <a:rPr lang="en-US" dirty="0"/>
              <a:t>Decision </a:t>
            </a:r>
            <a:r>
              <a:rPr lang="en-US" dirty="0" smtClean="0"/>
              <a:t>to create new </a:t>
            </a:r>
            <a:r>
              <a:rPr lang="en-US" dirty="0"/>
              <a:t>revision of draft text for further </a:t>
            </a:r>
            <a:r>
              <a:rPr lang="en-US" dirty="0" err="1"/>
              <a:t>clean-up</a:t>
            </a:r>
            <a:r>
              <a:rPr lang="en-US" dirty="0"/>
              <a:t> at the next </a:t>
            </a:r>
            <a:r>
              <a:rPr lang="en-US" dirty="0" smtClean="0"/>
              <a:t>meeting</a:t>
            </a:r>
            <a:endParaRPr lang="en-US" dirty="0"/>
          </a:p>
          <a:p>
            <a:pPr marL="400050">
              <a:buFont typeface="Arial"/>
              <a:buChar char="•"/>
            </a:pPr>
            <a:r>
              <a:rPr lang="en-US" dirty="0" smtClean="0"/>
              <a:t>Review of conceptual changes to the Network Reference Model</a:t>
            </a:r>
          </a:p>
          <a:p>
            <a:pPr marL="400050">
              <a:buFont typeface="Arial"/>
              <a:buChar char="•"/>
            </a:pPr>
            <a:r>
              <a:rPr lang="en-US" dirty="0" smtClean="0"/>
              <a:t>Text </a:t>
            </a:r>
            <a:r>
              <a:rPr lang="en-US" dirty="0"/>
              <a:t>for Dynamic Spectrum </a:t>
            </a:r>
            <a:r>
              <a:rPr lang="en-US" dirty="0" smtClean="0"/>
              <a:t>Management reviewed and accepted for insertion into draft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2015 </a:t>
            </a:r>
            <a:r>
              <a:rPr lang="en-US" dirty="0" smtClean="0"/>
              <a:t>Achievements,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/>
              <a:buChar char="•"/>
            </a:pPr>
            <a:r>
              <a:rPr lang="en-US" dirty="0"/>
              <a:t>Participation in tutorial on </a:t>
            </a:r>
            <a:r>
              <a:rPr lang="en-US" dirty="0" smtClean="0"/>
              <a:t>‘802.11 </a:t>
            </a:r>
            <a:r>
              <a:rPr lang="en-US" dirty="0"/>
              <a:t>as component’</a:t>
            </a:r>
          </a:p>
          <a:p>
            <a:pPr marL="800100" lvl="1">
              <a:buFont typeface="Arial"/>
              <a:buChar char="•"/>
            </a:pPr>
            <a:r>
              <a:rPr lang="en-US" dirty="0"/>
              <a:t>Relation of P802.1CF for definition of an open management interface for IEEE 802.11</a:t>
            </a:r>
          </a:p>
          <a:p>
            <a:pPr marL="800100" lvl="1">
              <a:buFont typeface="Arial"/>
              <a:buChar char="•"/>
            </a:pPr>
            <a:r>
              <a:rPr lang="en-US" dirty="0"/>
              <a:t>Discussions and conclusion with 802.11 ARC SC to continue the considerations in next meeting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/>
              <a:t>Not clear yet, what kind of outcome is expected by industry</a:t>
            </a:r>
          </a:p>
          <a:p>
            <a:pPr marL="400050">
              <a:buFont typeface="Arial"/>
              <a:buChar char="•"/>
            </a:pPr>
            <a:r>
              <a:rPr lang="en-US" dirty="0"/>
              <a:t>Decision to hold </a:t>
            </a:r>
            <a:r>
              <a:rPr lang="en-US" dirty="0" err="1"/>
              <a:t>OmniRAN</a:t>
            </a:r>
            <a:r>
              <a:rPr lang="en-US" dirty="0"/>
              <a:t> interim meeting at 802 wireless interim in Bangkok on Sept 14-17</a:t>
            </a:r>
          </a:p>
          <a:p>
            <a:pPr marL="400050">
              <a:buFont typeface="Arial"/>
              <a:buChar char="•"/>
            </a:pPr>
            <a:r>
              <a:rPr lang="en-US" dirty="0"/>
              <a:t>Review of project plan</a:t>
            </a:r>
          </a:p>
          <a:p>
            <a:pPr marL="800100" lvl="1">
              <a:buFont typeface="Arial"/>
              <a:buChar char="•"/>
            </a:pPr>
            <a:r>
              <a:rPr lang="en-US" dirty="0"/>
              <a:t>Roughly on track (TG ballot Nov 2015, LB July 2016, SB Mar 2017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540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 smtClean="0"/>
              <a:t>Bangkok, September 14-17, </a:t>
            </a:r>
            <a:r>
              <a:rPr lang="en-US" dirty="0"/>
              <a:t>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Envisioned topics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Progressing text of draft P802.1CF</a:t>
            </a:r>
          </a:p>
          <a:p>
            <a:pPr lvl="1"/>
            <a:r>
              <a:rPr lang="en-US" dirty="0" smtClean="0"/>
              <a:t>Review text contributions on open sections</a:t>
            </a:r>
          </a:p>
          <a:p>
            <a:pPr lvl="1"/>
            <a:r>
              <a:rPr lang="en-US" dirty="0" smtClean="0"/>
              <a:t>Proceeding discussions on 802.11 as a component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Conference call:</a:t>
            </a:r>
            <a:endParaRPr lang="en-US" dirty="0"/>
          </a:p>
          <a:p>
            <a:pPr lvl="1"/>
            <a:r>
              <a:rPr lang="en-US" dirty="0" smtClean="0"/>
              <a:t>September 29</a:t>
            </a:r>
            <a:r>
              <a:rPr lang="en-US" baseline="30000" dirty="0" smtClean="0"/>
              <a:t>th</a:t>
            </a:r>
            <a:r>
              <a:rPr lang="en-US" dirty="0"/>
              <a:t>, 10:00 AM ET</a:t>
            </a:r>
          </a:p>
          <a:p>
            <a:pPr lvl="1"/>
            <a:r>
              <a:rPr lang="en-US" dirty="0"/>
              <a:t>Dial-in details on </a:t>
            </a:r>
            <a:r>
              <a:rPr lang="en-US" dirty="0" err="1"/>
              <a:t>OmniRAN</a:t>
            </a:r>
            <a:r>
              <a:rPr lang="en-US" dirty="0"/>
              <a:t> TG Wiki page on mentor</a:t>
            </a:r>
            <a:br>
              <a:rPr lang="en-US" dirty="0"/>
            </a:br>
            <a:r>
              <a:rPr lang="en-US" dirty="0">
                <a:hlinkClick r:id="rId2"/>
              </a:rPr>
              <a:t>https://mentor.ieee.org/omniran/bp/StartPage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Nokia Networks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379</Words>
  <Application>Microsoft Macintosh PowerPoint</Application>
  <PresentationFormat>On-screen Show (4:3)</PresentationFormat>
  <Paragraphs>55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Document</vt:lpstr>
      <vt:lpstr>IEEE 802.1 OmniRAN TG Status Report to IEEE 802 WGs</vt:lpstr>
      <vt:lpstr>IEEE 802.1 OmniRAN TG Resources</vt:lpstr>
      <vt:lpstr>July 2015 Achievements</vt:lpstr>
      <vt:lpstr>July 2015 Achievements, cont.</vt:lpstr>
      <vt:lpstr>Looking forward to next session in  Bangkok, September 14-17, 2015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Max Riegel</cp:lastModifiedBy>
  <cp:revision>6</cp:revision>
  <cp:lastPrinted>1601-01-01T00:00:00Z</cp:lastPrinted>
  <dcterms:created xsi:type="dcterms:W3CDTF">2014-04-14T10:59:07Z</dcterms:created>
  <dcterms:modified xsi:type="dcterms:W3CDTF">2015-07-16T22:28:05Z</dcterms:modified>
</cp:coreProperties>
</file>