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7" r:id="rId4"/>
    <p:sldId id="298" r:id="rId5"/>
    <p:sldId id="29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37" autoAdjust="0"/>
  </p:normalViewPr>
  <p:slideViewPr>
    <p:cSldViewPr>
      <p:cViewPr varScale="1">
        <p:scale>
          <a:sx n="92" d="100"/>
          <a:sy n="92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802.11-15/0691r1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802.11-15/0691r1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July 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802.11-15/0954r0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July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AK at the IEEE 802.11 Meeting, </a:t>
            </a:r>
            <a:r>
              <a:rPr lang="en-GB" dirty="0" smtClean="0"/>
              <a:t>July 2015, </a:t>
            </a:r>
            <a:r>
              <a:rPr lang="en-GB" dirty="0"/>
              <a:t>held in </a:t>
            </a:r>
            <a:r>
              <a:rPr lang="en-GB" dirty="0" smtClean="0"/>
              <a:t>Waikoloa, Big Island, Hawai‘i.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29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Approved resolutions of an additional </a:t>
            </a:r>
            <a:r>
              <a:rPr lang="en-GB" sz="2400" dirty="0" smtClean="0"/>
              <a:t>157 comments so </a:t>
            </a:r>
            <a:r>
              <a:rPr lang="en-GB" sz="2400" dirty="0"/>
              <a:t>that now </a:t>
            </a:r>
            <a:r>
              <a:rPr lang="en-GB" sz="2400" dirty="0" smtClean="0"/>
              <a:t>263 </a:t>
            </a:r>
            <a:r>
              <a:rPr lang="en-GB" sz="2400" dirty="0"/>
              <a:t>of our 437 comments from LB212 are resolved</a:t>
            </a:r>
            <a:r>
              <a:rPr lang="en-GB" sz="2400" dirty="0" smtClean="0"/>
              <a:t>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Received and discussed the technical submissions listed on the next </a:t>
            </a:r>
            <a:r>
              <a:rPr lang="en-GB" sz="2400" dirty="0" smtClean="0"/>
              <a:t>page.</a:t>
            </a: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802.1 IWK and ARC 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11-15/0734r10.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11-15/964.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200" dirty="0" smtClean="0"/>
              <a:t>Thanks to Stephen Pope who was temporar</a:t>
            </a:r>
            <a:r>
              <a:rPr lang="en-GB" sz="2200" dirty="0" smtClean="0"/>
              <a:t>y Secretary for one </a:t>
            </a:r>
            <a:r>
              <a:rPr lang="en-GB" sz="2200" dirty="0" err="1" smtClean="0"/>
              <a:t>TGak</a:t>
            </a:r>
            <a:r>
              <a:rPr lang="en-GB" sz="2200" dirty="0" smtClean="0"/>
              <a:t> session and to Michael Fisher who was temporary Secretary for many sessions.</a:t>
            </a:r>
            <a:endParaRPr lang="en-GB" sz="22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Technical Submissions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  <a:ea typeface="MS Gothic"/>
              </a:rPr>
              <a:t>11-15/</a:t>
            </a:r>
            <a:r>
              <a:rPr lang="en-US" dirty="0" smtClean="0">
                <a:solidFill>
                  <a:srgbClr val="000000"/>
                </a:solidFill>
                <a:ea typeface="MS Gothic"/>
              </a:rPr>
              <a:t>791, </a:t>
            </a:r>
            <a:r>
              <a:rPr lang="en-US" dirty="0">
                <a:solidFill>
                  <a:srgbClr val="000000"/>
                </a:solidFill>
                <a:ea typeface="MS Gothic"/>
              </a:rPr>
              <a:t>“Addressing Simplifications”, David </a:t>
            </a:r>
            <a:r>
              <a:rPr lang="en-US" dirty="0" err="1">
                <a:solidFill>
                  <a:srgbClr val="000000"/>
                </a:solidFill>
                <a:ea typeface="MS Gothic"/>
              </a:rPr>
              <a:t>Kloper</a:t>
            </a:r>
            <a:endParaRPr lang="en-US" dirty="0">
              <a:solidFill>
                <a:srgbClr val="000000"/>
              </a:solidFill>
              <a:ea typeface="MS Gothic"/>
            </a:endParaRPr>
          </a:p>
          <a:p>
            <a:pPr lvl="1">
              <a:lnSpc>
                <a:spcPct val="80000"/>
              </a:lnSpc>
            </a:pPr>
            <a:r>
              <a:rPr lang="en-US" dirty="0" smtClean="0"/>
              <a:t>11</a:t>
            </a:r>
            <a:r>
              <a:rPr lang="en-US" dirty="0"/>
              <a:t>-15/</a:t>
            </a:r>
            <a:r>
              <a:rPr lang="en-US" dirty="0" smtClean="0"/>
              <a:t>795, </a:t>
            </a:r>
            <a:r>
              <a:rPr lang="en-US" dirty="0"/>
              <a:t>“Addressing Comment Resolutions”, David </a:t>
            </a:r>
            <a:r>
              <a:rPr lang="en-US" dirty="0" err="1" smtClean="0"/>
              <a:t>Kloper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b="0" dirty="0"/>
              <a:t>11-15/</a:t>
            </a:r>
            <a:r>
              <a:rPr lang="en-US" b="0" dirty="0" smtClean="0"/>
              <a:t>725, </a:t>
            </a:r>
            <a:r>
              <a:rPr lang="en-US" b="0" dirty="0"/>
              <a:t>“11ak PICS Fix”, Donald Eastlake (Huawei</a:t>
            </a:r>
            <a:r>
              <a:rPr lang="en-US" b="0" dirty="0" smtClean="0"/>
              <a:t>)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b="0" dirty="0"/>
              <a:t>11-15/</a:t>
            </a:r>
            <a:r>
              <a:rPr lang="en-US" b="0" dirty="0" smtClean="0"/>
              <a:t>798, </a:t>
            </a:r>
            <a:r>
              <a:rPr lang="en-US" b="0" dirty="0"/>
              <a:t>“</a:t>
            </a:r>
            <a:r>
              <a:rPr lang="en-GB" b="0" dirty="0"/>
              <a:t>11ak Vancouver Resolution Fixes”</a:t>
            </a:r>
            <a:r>
              <a:rPr lang="en-US" b="0" dirty="0"/>
              <a:t>, Donald Eastlake (Huawei</a:t>
            </a:r>
            <a:r>
              <a:rPr lang="en-US" b="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11-15</a:t>
            </a:r>
            <a:r>
              <a:rPr lang="en-US" dirty="0" smtClean="0"/>
              <a:t>/939, </a:t>
            </a:r>
            <a:r>
              <a:rPr lang="en-US" dirty="0"/>
              <a:t>“Ra! Ra! SYNRA”, Donald Eastlake, David </a:t>
            </a:r>
            <a:r>
              <a:rPr lang="en-US" dirty="0" err="1"/>
              <a:t>Kloper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11-15/</a:t>
            </a:r>
            <a:r>
              <a:rPr lang="en-US" dirty="0" smtClean="0"/>
              <a:t>724 </a:t>
            </a:r>
            <a:r>
              <a:rPr lang="en-US" dirty="0"/>
              <a:t>(doc), “S</a:t>
            </a:r>
            <a:r>
              <a:rPr lang="en-GB" dirty="0" err="1"/>
              <a:t>olutions</a:t>
            </a:r>
            <a:r>
              <a:rPr lang="en-GB" dirty="0"/>
              <a:t> to some GLK-GCR related Comments (Part 1)</a:t>
            </a:r>
            <a:r>
              <a:rPr lang="en-US" dirty="0"/>
              <a:t>”, Ganesh </a:t>
            </a:r>
            <a:r>
              <a:rPr lang="en-US" dirty="0" err="1"/>
              <a:t>Venkatesan</a:t>
            </a:r>
            <a:r>
              <a:rPr lang="en-US" dirty="0"/>
              <a:t> (Intel)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11-15/</a:t>
            </a:r>
            <a:r>
              <a:rPr lang="en-US" dirty="0" smtClean="0"/>
              <a:t>796 </a:t>
            </a:r>
            <a:r>
              <a:rPr lang="en-US" dirty="0"/>
              <a:t>(doc), “S</a:t>
            </a:r>
            <a:r>
              <a:rPr lang="en-GB" dirty="0" err="1"/>
              <a:t>olutions</a:t>
            </a:r>
            <a:r>
              <a:rPr lang="en-GB" dirty="0"/>
              <a:t> to some GLK-GCR related Comments (Part 2)</a:t>
            </a:r>
            <a:r>
              <a:rPr lang="en-US" dirty="0"/>
              <a:t>”, Ganesh </a:t>
            </a:r>
            <a:r>
              <a:rPr lang="en-US" dirty="0" err="1"/>
              <a:t>Venkatesan</a:t>
            </a:r>
            <a:r>
              <a:rPr lang="en-US" dirty="0"/>
              <a:t> (Intel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11-15/931, “MAH Assigned Comments”, Mark Hamilton (Rucks Wireless)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b="0" dirty="0"/>
          </a:p>
          <a:p>
            <a:pPr lvl="1">
              <a:lnSpc>
                <a:spcPct val="80000"/>
              </a:lnSpc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/>
              <a:t>Monday, </a:t>
            </a:r>
            <a:r>
              <a:rPr lang="en-US" sz="2400" dirty="0" smtClean="0"/>
              <a:t>August 3</a:t>
            </a:r>
            <a:r>
              <a:rPr lang="en-US" sz="2400" baseline="30000" dirty="0" smtClean="0"/>
              <a:t>rd</a:t>
            </a:r>
            <a:r>
              <a:rPr lang="en-US" sz="2400" dirty="0"/>
              <a:t>, 10</a:t>
            </a:r>
            <a:r>
              <a:rPr lang="en-US" sz="2400" baseline="30000" dirty="0"/>
              <a:t>th</a:t>
            </a:r>
            <a:r>
              <a:rPr lang="en-US" sz="2400" dirty="0"/>
              <a:t>, 24</a:t>
            </a:r>
            <a:r>
              <a:rPr lang="en-US" sz="2400" baseline="30000" dirty="0"/>
              <a:t>th</a:t>
            </a:r>
            <a:r>
              <a:rPr lang="en-US" sz="2400" dirty="0"/>
              <a:t> and </a:t>
            </a:r>
            <a:r>
              <a:rPr lang="en-US" sz="2400" dirty="0" smtClean="0"/>
              <a:t>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September 2015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Letter Ballot 212.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2653</TotalTime>
  <Words>476</Words>
  <Application>Microsoft Macintosh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TGak July Closing Report </vt:lpstr>
      <vt:lpstr>Abstract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144</cp:revision>
  <cp:lastPrinted>1998-02-10T13:28:06Z</cp:lastPrinted>
  <dcterms:created xsi:type="dcterms:W3CDTF">2009-07-15T16:38:20Z</dcterms:created>
  <dcterms:modified xsi:type="dcterms:W3CDTF">2015-07-17T04:14:58Z</dcterms:modified>
</cp:coreProperties>
</file>