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79" r:id="rId5"/>
    <p:sldId id="280" r:id="rId6"/>
    <p:sldId id="281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76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802.11-15/0950r0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733-05-00ah-july-2015-agenda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/>
              <a:t>July 2015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July 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2015-07-16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655959"/>
              </p:ext>
            </p:extLst>
          </p:nvPr>
        </p:nvGraphicFramePr>
        <p:xfrm>
          <a:off x="533400" y="2660650"/>
          <a:ext cx="80772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1" name="Document" r:id="rId4" imgW="8702097" imgH="4142221" progId="Word.Document.8">
                  <p:embed/>
                </p:oleObj>
              </mc:Choice>
              <mc:Fallback>
                <p:oleObj name="Document" r:id="rId4" imgW="8702097" imgH="414222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0650"/>
                        <a:ext cx="8077200" cy="384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Big Island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Hawaii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July 2015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Before July 2015 meeting </a:t>
            </a:r>
          </a:p>
          <a:p>
            <a:pPr lvl="1"/>
            <a:r>
              <a:rPr lang="en-US" altLang="ko-KR" dirty="0" smtClean="0"/>
              <a:t>Letter Ballot 211 for Draft 5.0 </a:t>
            </a:r>
            <a:r>
              <a:rPr lang="en-US" altLang="ko-KR" dirty="0"/>
              <a:t>closed </a:t>
            </a:r>
            <a:r>
              <a:rPr lang="en-US" altLang="ko-KR" dirty="0" smtClean="0"/>
              <a:t>April 16</a:t>
            </a:r>
            <a:r>
              <a:rPr lang="en-US" altLang="ko-KR" baseline="30000" dirty="0" smtClean="0"/>
              <a:t>th</a:t>
            </a:r>
            <a:endParaRPr lang="en-US" altLang="ko-KR" baseline="30000" dirty="0"/>
          </a:p>
          <a:p>
            <a:pPr lvl="1"/>
            <a:r>
              <a:rPr lang="en-US" altLang="ko-KR" dirty="0" smtClean="0"/>
              <a:t>107 </a:t>
            </a:r>
            <a:r>
              <a:rPr lang="en-US" altLang="ko-KR" dirty="0"/>
              <a:t>comments </a:t>
            </a:r>
            <a:r>
              <a:rPr lang="en-US" altLang="ko-KR" dirty="0" smtClean="0"/>
              <a:t>received</a:t>
            </a:r>
          </a:p>
          <a:p>
            <a:pPr lvl="1"/>
            <a:r>
              <a:rPr lang="en-US" altLang="ko-KR" dirty="0">
                <a:ea typeface="Times New Roman"/>
                <a:cs typeface="Times New Roman"/>
                <a:sym typeface="Times New Roman"/>
              </a:rPr>
              <a:t>Except for 4 comments related with an intellectual property (IP), all other comments received from LB211 have been resolved </a:t>
            </a:r>
            <a:endParaRPr lang="en-US" altLang="ko-KR" dirty="0" smtClean="0">
              <a:ea typeface="Times New Roman"/>
              <a:cs typeface="Times New Roman"/>
              <a:sym typeface="Times New Roman"/>
            </a:endParaRPr>
          </a:p>
          <a:p>
            <a:r>
              <a:rPr lang="en-US" altLang="ko-KR" dirty="0" smtClean="0">
                <a:ea typeface="Times New Roman"/>
                <a:cs typeface="Times New Roman"/>
                <a:sym typeface="Times New Roman"/>
              </a:rPr>
              <a:t>Goal of July 2015 meeting </a:t>
            </a:r>
          </a:p>
          <a:p>
            <a:pPr lvl="1"/>
            <a:r>
              <a:rPr lang="en-US" altLang="ko-KR" dirty="0" smtClean="0"/>
              <a:t>Resolve </a:t>
            </a:r>
            <a:r>
              <a:rPr lang="en-US" altLang="ko-KR" dirty="0"/>
              <a:t>4 remaining comments (CID 7001, 7002, 7003 and 7012</a:t>
            </a:r>
            <a:r>
              <a:rPr lang="en-US" altLang="ko-KR" dirty="0" smtClean="0"/>
              <a:t>) and go </a:t>
            </a:r>
            <a:r>
              <a:rPr lang="en-US" altLang="ko-KR" dirty="0"/>
              <a:t>to a sponsor ballot after July meeting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But, TG could not make a compromised resolution during this meeting and </a:t>
            </a:r>
            <a:r>
              <a:rPr lang="en-US" altLang="ko-KR" dirty="0" err="1" smtClean="0"/>
              <a:t>TGah’s</a:t>
            </a:r>
            <a:r>
              <a:rPr lang="en-US" altLang="ko-KR" dirty="0" smtClean="0"/>
              <a:t> timeline moves </a:t>
            </a:r>
            <a:r>
              <a:rPr lang="en-US" altLang="ko-KR" dirty="0"/>
              <a:t>out 4 months because a sponsor ballot plan is postponed to a next plenary </a:t>
            </a:r>
            <a:r>
              <a:rPr lang="en-US" altLang="ko-KR" dirty="0" smtClean="0"/>
              <a:t>meeting</a:t>
            </a:r>
          </a:p>
          <a:p>
            <a:pPr lvl="2"/>
            <a:r>
              <a:rPr lang="en-US" altLang="ko-KR" sz="2000" dirty="0" smtClean="0"/>
              <a:t>Agenda of July 2015 meeting: </a:t>
            </a:r>
            <a:r>
              <a:rPr lang="en-US" altLang="ko-KR" sz="2000" dirty="0" smtClean="0">
                <a:hlinkClick r:id="rId2"/>
              </a:rPr>
              <a:t>11-15/733r5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Hopefully, resolve 4 remaining comments (CID 7001, 7002, 7003 and 7012) and go to a sponsor ballot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ko-KR" dirty="0" smtClean="0"/>
              <a:t>September 8, </a:t>
            </a:r>
            <a:r>
              <a:rPr lang="en-US" altLang="ko-KR" dirty="0"/>
              <a:t>8PM ET for 2 </a:t>
            </a:r>
            <a:r>
              <a:rPr lang="en-US" altLang="ko-KR" dirty="0" smtClean="0"/>
              <a:t>hour</a:t>
            </a:r>
            <a:endParaRPr lang="en-US" altLang="ko-KR" dirty="0"/>
          </a:p>
          <a:p>
            <a:pPr marL="609600" indent="-609600"/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 – Updated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/>
              <a:t>Internal 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September 2014 </a:t>
            </a:r>
          </a:p>
          <a:p>
            <a:r>
              <a:rPr lang="en-US" altLang="ko-KR" dirty="0"/>
              <a:t>Initial Sponsor Ballot : </a:t>
            </a:r>
            <a:r>
              <a:rPr lang="en-US" altLang="ko-KR" strike="sngStrike" dirty="0"/>
              <a:t>July 2015</a:t>
            </a:r>
            <a:r>
              <a:rPr lang="en-US" altLang="ko-KR" dirty="0"/>
              <a:t> </a:t>
            </a:r>
            <a:r>
              <a:rPr lang="en-US" altLang="ko-KR" u="sng" dirty="0"/>
              <a:t>November 2015</a:t>
            </a:r>
          </a:p>
          <a:p>
            <a:r>
              <a:rPr lang="en-US" altLang="ko-KR" dirty="0"/>
              <a:t>Initial Recirculation Sponsor Ballot : </a:t>
            </a:r>
            <a:r>
              <a:rPr lang="en-US" altLang="ko-KR" strike="sngStrike" dirty="0"/>
              <a:t>November 2015</a:t>
            </a:r>
            <a:r>
              <a:rPr lang="en-US" altLang="ko-KR" dirty="0"/>
              <a:t> </a:t>
            </a:r>
            <a:r>
              <a:rPr lang="en-US" altLang="ko-KR" u="sng" dirty="0"/>
              <a:t>March 2016</a:t>
            </a:r>
          </a:p>
          <a:p>
            <a:r>
              <a:rPr lang="en-US" altLang="ko-KR" dirty="0"/>
              <a:t>EC Approval : </a:t>
            </a:r>
            <a:r>
              <a:rPr lang="en-US" altLang="ko-KR" strike="sngStrike" dirty="0"/>
              <a:t>January 2016</a:t>
            </a:r>
            <a:r>
              <a:rPr lang="en-US" altLang="ko-KR" dirty="0"/>
              <a:t> </a:t>
            </a:r>
            <a:r>
              <a:rPr lang="en-US" altLang="ko-KR" u="sng" dirty="0"/>
              <a:t>July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</a:t>
            </a:r>
            <a:r>
              <a:rPr lang="en-US" altLang="ko-KR" strike="sngStrike" dirty="0"/>
              <a:t>March 2016</a:t>
            </a:r>
            <a:r>
              <a:rPr lang="en-US" altLang="ko-KR" dirty="0"/>
              <a:t> </a:t>
            </a:r>
            <a:r>
              <a:rPr lang="en-US" altLang="ko-KR" u="sng" dirty="0"/>
              <a:t>July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2478</TotalTime>
  <Words>304</Words>
  <Application>Microsoft Office PowerPoint</Application>
  <PresentationFormat>화면 슬라이드 쇼(4:3)</PresentationFormat>
  <Paragraphs>52</Paragraphs>
  <Slides>6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802.11ah Closing Report for July 2015</vt:lpstr>
      <vt:lpstr>Abstract</vt:lpstr>
      <vt:lpstr>Activity in TGah</vt:lpstr>
      <vt:lpstr>Going forward</vt:lpstr>
      <vt:lpstr>Teleconference</vt:lpstr>
      <vt:lpstr>TGah Timeline – Updated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275</cp:revision>
  <cp:lastPrinted>1998-02-10T13:28:06Z</cp:lastPrinted>
  <dcterms:created xsi:type="dcterms:W3CDTF">2009-11-09T00:32:22Z</dcterms:created>
  <dcterms:modified xsi:type="dcterms:W3CDTF">2015-07-16T21:16:22Z</dcterms:modified>
</cp:coreProperties>
</file>