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416" r:id="rId4"/>
    <p:sldId id="316" r:id="rId5"/>
    <p:sldId id="396" r:id="rId6"/>
    <p:sldId id="422" r:id="rId7"/>
    <p:sldId id="417" r:id="rId8"/>
    <p:sldId id="419" r:id="rId9"/>
    <p:sldId id="420" r:id="rId10"/>
    <p:sldId id="421" r:id="rId11"/>
    <p:sldId id="423" r:id="rId12"/>
    <p:sldId id="42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4"/>
    <p:restoredTop sz="94494"/>
  </p:normalViewPr>
  <p:slideViewPr>
    <p:cSldViewPr>
      <p:cViewPr varScale="1">
        <p:scale>
          <a:sx n="78" d="100"/>
          <a:sy n="78" d="100"/>
        </p:scale>
        <p:origin x="176" y="8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1485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70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665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664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802.11-15/0948r0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772-08-00ai-lb213comments-for-draft-5-0.xlsx" TargetMode="External"/><Relationship Id="rId4" Type="http://schemas.openxmlformats.org/officeDocument/2006/relationships/hyperlink" Target="https://mentor.ieee.org/802.11/dcn/15/11-15-0926-02-00ai-p802-11ai-report-to-ec-on-conditional-approval-to-go-to-sponsor-ballot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29-00ai-tgai-motion-deck.ppt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2015-7-17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/>
              <a:t>July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for EC Approval on </a:t>
            </a:r>
            <a:r>
              <a:rPr lang="en-US" altLang="en-US" dirty="0" smtClean="0"/>
              <a:t>P802.11ai D6.0 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lvl="0"/>
            <a:r>
              <a:rPr lang="en-GB" altLang="ko-KR" dirty="0"/>
              <a:t>Approve document </a:t>
            </a:r>
            <a:r>
              <a:rPr lang="en-GB" altLang="ko-KR" dirty="0" smtClean="0"/>
              <a:t>11-15-0926r2 </a:t>
            </a:r>
            <a:r>
              <a:rPr lang="en-GB" altLang="ko-KR" dirty="0"/>
              <a:t>as the report to the IEEE 802 Executive Committee on the requirements for conditional approval to forward </a:t>
            </a:r>
            <a:r>
              <a:rPr lang="en-GB" altLang="ko-KR" dirty="0" smtClean="0"/>
              <a:t>P802.11ai D6.0 </a:t>
            </a:r>
            <a:r>
              <a:rPr lang="en-GB" altLang="ko-KR" dirty="0"/>
              <a:t>to sponsor ballot, granting the chair editorial license and</a:t>
            </a:r>
          </a:p>
          <a:p>
            <a:r>
              <a:rPr lang="en-US" altLang="ko-KR" dirty="0"/>
              <a:t>Request the IEEE 802 Executive Committee to conditionally approve forwarding </a:t>
            </a:r>
            <a:r>
              <a:rPr lang="en-GB" altLang="ko-KR" dirty="0" smtClean="0"/>
              <a:t>P802.11ai D6.0 </a:t>
            </a:r>
            <a:r>
              <a:rPr lang="en-US" altLang="ko-KR" dirty="0"/>
              <a:t>to sponsor ballot.</a:t>
            </a:r>
          </a:p>
          <a:p>
            <a:r>
              <a:rPr lang="en-US" altLang="en-US" dirty="0" err="1" smtClean="0"/>
              <a:t>Moved:Peter</a:t>
            </a:r>
            <a:r>
              <a:rPr lang="en-US" altLang="en-US" dirty="0" smtClean="0"/>
              <a:t> Yee</a:t>
            </a:r>
          </a:p>
          <a:p>
            <a:r>
              <a:rPr lang="en-US" altLang="en-US" dirty="0" err="1" smtClean="0"/>
              <a:t>Seconded:Lee</a:t>
            </a:r>
            <a:r>
              <a:rPr lang="en-US" altLang="en-US" dirty="0" smtClean="0"/>
              <a:t> Armstrong</a:t>
            </a:r>
            <a:endParaRPr lang="en-US" altLang="ko-KR" dirty="0" smtClean="0"/>
          </a:p>
          <a:p>
            <a:r>
              <a:rPr lang="en-US" altLang="en-US" dirty="0" smtClean="0"/>
              <a:t>Result: (Yes 9	No 0	Abstain 0)</a:t>
            </a:r>
          </a:p>
        </p:txBody>
      </p:sp>
    </p:spTree>
    <p:extLst>
      <p:ext uri="{BB962C8B-B14F-4D97-AF65-F5344CB8AC3E}">
        <p14:creationId xmlns:p14="http://schemas.microsoft.com/office/powerpoint/2010/main" val="25821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-Motion-deck</a:t>
            </a:r>
          </a:p>
          <a:p>
            <a:pPr lvl="1"/>
            <a:r>
              <a:rPr kumimoji="1" lang="en-US" altLang="ja-JP" dirty="0">
                <a:hlinkClick r:id="rId2"/>
              </a:rPr>
              <a:t>https://</a:t>
            </a:r>
            <a:r>
              <a:rPr kumimoji="1" lang="en-US" altLang="ja-JP" dirty="0" smtClean="0">
                <a:hlinkClick r:id="rId2"/>
              </a:rPr>
              <a:t>mentor.ieee.org/802.11/dcn/13/11-13-1186-29-00ai-tgai-motion-deck.pptx</a:t>
            </a:r>
            <a:endParaRPr kumimoji="1" lang="en-US" altLang="ja-JP" dirty="0" smtClean="0"/>
          </a:p>
          <a:p>
            <a:r>
              <a:rPr lang="en-US" altLang="ja-JP" dirty="0"/>
              <a:t>LB213comments for Draft </a:t>
            </a:r>
            <a:r>
              <a:rPr lang="en-US" altLang="ja-JP" dirty="0" smtClean="0"/>
              <a:t>5.0</a:t>
            </a:r>
          </a:p>
          <a:p>
            <a:pPr lvl="1"/>
            <a:r>
              <a:rPr kumimoji="1" lang="en-US" altLang="ja-JP" dirty="0">
                <a:hlinkClick r:id="rId3"/>
              </a:rPr>
              <a:t>https://</a:t>
            </a:r>
            <a:r>
              <a:rPr kumimoji="1" lang="en-US" altLang="ja-JP" dirty="0" smtClean="0">
                <a:hlinkClick r:id="rId3"/>
              </a:rPr>
              <a:t>mentor.ieee.org/802.11/dcn/15/11-15-0772-08-00ai-lb213comments-for-draft-5-0.xlsx</a:t>
            </a:r>
            <a:endParaRPr kumimoji="1" lang="en-US" altLang="ja-JP" dirty="0" smtClean="0"/>
          </a:p>
          <a:p>
            <a:r>
              <a:rPr lang="en-US" altLang="ja-JP" dirty="0"/>
              <a:t>802.11ai Report to EC on Conditional Approval to go to </a:t>
            </a:r>
            <a:r>
              <a:rPr lang="en-US" altLang="ja-JP" dirty="0" smtClean="0"/>
              <a:t>Sponsor Ballot</a:t>
            </a:r>
          </a:p>
          <a:p>
            <a:pPr lvl="1"/>
            <a:r>
              <a:rPr lang="en-US" altLang="ja-JP" dirty="0">
                <a:hlinkClick r:id="rId4"/>
              </a:rPr>
              <a:t>https://</a:t>
            </a:r>
            <a:r>
              <a:rPr lang="en-US" altLang="ja-JP" dirty="0" smtClean="0">
                <a:hlinkClick r:id="rId4"/>
              </a:rPr>
              <a:t>mentor.ieee.org/802.11/dcn/15/11-15-0926-02-00ai-p802-11ai-report-to-ec-on-conditional-approval-to-go-to-sponsor-ballot.pptx</a:t>
            </a:r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pic>
        <p:nvPicPr>
          <p:cNvPr id="7" name="図 6" descr="Unknown-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911" y="1752600"/>
            <a:ext cx="6810377" cy="419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Waikoloa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July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2015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Waikoloa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 </a:t>
            </a:r>
          </a:p>
          <a:p>
            <a:pPr lvl="1"/>
            <a:r>
              <a:rPr lang="en-US" altLang="ja-JP" sz="2800" dirty="0" smtClean="0"/>
              <a:t>Approve to forward the draft to Sponsor Ballots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Sep/Nov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July 2015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4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 smtClean="0"/>
              <a:t>1Adhoc + 3 regular slots</a:t>
            </a:r>
          </a:p>
          <a:p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 Minutes for the IEEE 802.11 Vancouver meeting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US" altLang="ja-JP" dirty="0"/>
              <a:t>15-11/655r1</a:t>
            </a:r>
            <a:r>
              <a:rPr lang="ja-JP" altLang="en-US" dirty="0"/>
              <a:t> </a:t>
            </a:r>
            <a:r>
              <a:rPr lang="en-US" altLang="ja-JP" dirty="0"/>
              <a:t>May 2015 Vancouver Session Minutes</a:t>
            </a:r>
            <a:endParaRPr lang="en-GB" altLang="ja-JP" dirty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teleconference meeting minutes of   Vancouver to Waikoloa meeting.</a:t>
            </a:r>
          </a:p>
          <a:p>
            <a:pPr lvl="1"/>
            <a:r>
              <a:rPr lang="en-US" altLang="ja-JP" dirty="0"/>
              <a:t>11-15/0759r2 May-July Teleconference Minutes</a:t>
            </a:r>
            <a:endParaRPr lang="en-GB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47700" y="1595300"/>
            <a:ext cx="8343900" cy="3733800"/>
          </a:xfrm>
        </p:spPr>
        <p:txBody>
          <a:bodyPr/>
          <a:lstStyle/>
          <a:p>
            <a:r>
              <a:rPr lang="en-US" altLang="ja-JP" dirty="0" smtClean="0"/>
              <a:t>Received all of 35 comments </a:t>
            </a:r>
            <a:r>
              <a:rPr lang="en-US" altLang="ja-JP" dirty="0" err="1" smtClean="0"/>
              <a:t>byWG</a:t>
            </a:r>
            <a:r>
              <a:rPr lang="en-US" altLang="ja-JP" dirty="0" smtClean="0"/>
              <a:t> LB213</a:t>
            </a:r>
          </a:p>
          <a:p>
            <a:r>
              <a:rPr lang="en-US" altLang="ja-JP" dirty="0" smtClean="0"/>
              <a:t>Approved comment </a:t>
            </a:r>
            <a:r>
              <a:rPr lang="en-US" altLang="ja-JP" dirty="0"/>
              <a:t>resolutions for all of the comments received during Working Group Letter Ballot </a:t>
            </a:r>
            <a:r>
              <a:rPr lang="en-US" altLang="ja-JP" dirty="0" smtClean="0"/>
              <a:t>213.</a:t>
            </a:r>
          </a:p>
          <a:p>
            <a:r>
              <a:rPr lang="en-US" altLang="ja-JP" dirty="0" smtClean="0"/>
              <a:t>Approved a </a:t>
            </a:r>
            <a:r>
              <a:rPr lang="en-US" altLang="ja-JP" dirty="0"/>
              <a:t>15 day Working Group Recirculation </a:t>
            </a:r>
            <a:r>
              <a:rPr lang="en-US" altLang="ja-JP" dirty="0" smtClean="0"/>
              <a:t>Ballot.</a:t>
            </a:r>
          </a:p>
          <a:p>
            <a:r>
              <a:rPr lang="en-US" altLang="ja-JP" dirty="0" smtClean="0"/>
              <a:t>Approved Plan for July</a:t>
            </a:r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Plan for Sep/Nov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676775"/>
          </a:xfrm>
        </p:spPr>
        <p:txBody>
          <a:bodyPr/>
          <a:lstStyle/>
          <a:p>
            <a:r>
              <a:rPr kumimoji="1" lang="en-US" altLang="ja-JP" dirty="0" smtClean="0"/>
              <a:t>September</a:t>
            </a:r>
          </a:p>
          <a:p>
            <a:pPr lvl="1"/>
            <a:r>
              <a:rPr kumimoji="1" lang="en-US" altLang="ja-JP" dirty="0" smtClean="0"/>
              <a:t>No any meeting of </a:t>
            </a:r>
            <a:r>
              <a:rPr kumimoji="1" lang="en-US" altLang="ja-JP" dirty="0" err="1" smtClean="0"/>
              <a:t>TGai</a:t>
            </a:r>
            <a:r>
              <a:rPr kumimoji="1" lang="en-US" altLang="ja-JP" dirty="0" smtClean="0"/>
              <a:t> on September Interim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en-US" altLang="ja-JP" dirty="0" smtClean="0"/>
              <a:t>If EC approve the conditional sponsor ballot, otherwise prepare for EC approval.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And resolve </a:t>
            </a:r>
            <a:r>
              <a:rPr lang="en-US" altLang="ja-JP" dirty="0" smtClean="0"/>
              <a:t>the </a:t>
            </a:r>
            <a:r>
              <a:rPr lang="en-US" altLang="ja-JP" dirty="0" smtClean="0"/>
              <a:t>comments  from </a:t>
            </a:r>
            <a:r>
              <a:rPr lang="en-US" altLang="ja-JP" dirty="0" smtClean="0"/>
              <a:t>WG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LB by Teleconference.</a:t>
            </a:r>
          </a:p>
          <a:p>
            <a:r>
              <a:rPr kumimoji="1" lang="en-US" altLang="ja-JP" dirty="0" smtClean="0"/>
              <a:t>November</a:t>
            </a:r>
          </a:p>
          <a:p>
            <a:pPr lvl="1"/>
            <a:r>
              <a:rPr lang="en-US" altLang="ja-JP" dirty="0" smtClean="0"/>
              <a:t>Approve the past meeting minutes.</a:t>
            </a:r>
          </a:p>
          <a:p>
            <a:pPr lvl="1"/>
            <a:r>
              <a:rPr lang="en-US" altLang="ja-JP" dirty="0" smtClean="0"/>
              <a:t>Resolve the received comment from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sponsor ballot.</a:t>
            </a:r>
          </a:p>
          <a:p>
            <a:pPr lvl="1"/>
            <a:r>
              <a:rPr lang="en-US" altLang="ja-JP" dirty="0" smtClean="0"/>
              <a:t>Approve the time line.</a:t>
            </a:r>
          </a:p>
          <a:p>
            <a:pPr lvl="1"/>
            <a:r>
              <a:rPr lang="en-US" altLang="ja-JP" dirty="0" smtClean="0"/>
              <a:t>Approve the teleconference schedule.</a:t>
            </a:r>
          </a:p>
          <a:p>
            <a:pPr lvl="1"/>
            <a:r>
              <a:rPr lang="en-US" altLang="ja-JP" dirty="0" smtClean="0"/>
              <a:t>Approve the plan for Jan 2016.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5983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Updated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1246414"/>
            <a:ext cx="102108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</a:t>
            </a:r>
            <a:r>
              <a:rPr lang="en-US" altLang="ja-JP" dirty="0" smtClean="0">
                <a:solidFill>
                  <a:srgbClr val="FF0000"/>
                </a:solidFill>
              </a:rPr>
              <a:t>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Sep 15/Mar 16/</a:t>
            </a:r>
            <a:r>
              <a:rPr lang="en-US" altLang="ja-JP" dirty="0" smtClean="0">
                <a:solidFill>
                  <a:srgbClr val="FF0000"/>
                </a:solidFill>
              </a:rPr>
              <a:t>Jul 16/Sep 16</a:t>
            </a:r>
            <a:r>
              <a:rPr lang="en-US" altLang="ja-JP" dirty="0" smtClean="0"/>
              <a:t>	</a:t>
            </a:r>
          </a:p>
          <a:p>
            <a:pPr lvl="1"/>
            <a:r>
              <a:rPr lang="en-US" altLang="ja-JP" dirty="0" smtClean="0"/>
              <a:t>Final 802.11 WG Approval	                             </a:t>
            </a:r>
            <a:r>
              <a:rPr lang="en-US" altLang="ja-JP" dirty="0" smtClean="0">
                <a:solidFill>
                  <a:srgbClr val="FF0000"/>
                </a:solidFill>
              </a:rPr>
              <a:t>Aug 15</a:t>
            </a:r>
          </a:p>
          <a:p>
            <a:pPr lvl="1"/>
            <a:r>
              <a:rPr lang="en-US" altLang="ja-JP" dirty="0" smtClean="0"/>
              <a:t>final or Conditional 802 EC Approval           	</a:t>
            </a:r>
            <a:r>
              <a:rPr lang="en-US" altLang="ja-JP" dirty="0" smtClean="0">
                <a:solidFill>
                  <a:srgbClr val="FF0000"/>
                </a:solidFill>
              </a:rPr>
              <a:t>July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</a:t>
            </a:r>
            <a:r>
              <a:rPr lang="en-US" altLang="ja-JP" dirty="0" smtClean="0">
                <a:solidFill>
                  <a:srgbClr val="FF0000"/>
                </a:solidFill>
              </a:rPr>
              <a:t>Sep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July 2015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3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039100" cy="3886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between Aug 11</a:t>
            </a:r>
            <a:r>
              <a:rPr lang="en-GB" altLang="ja-JP" baseline="30000" dirty="0" smtClean="0"/>
              <a:t>th</a:t>
            </a:r>
            <a:r>
              <a:rPr lang="en-GB" altLang="ja-JP" dirty="0"/>
              <a:t> </a:t>
            </a:r>
            <a:r>
              <a:rPr lang="en-GB" altLang="ja-JP" dirty="0" smtClean="0"/>
              <a:t>and Nov 17</a:t>
            </a:r>
            <a:r>
              <a:rPr lang="en-GB" altLang="ja-JP" baseline="30000" dirty="0" smtClean="0"/>
              <a:t>th.</a:t>
            </a:r>
            <a:r>
              <a:rPr lang="en-GB" altLang="ja-JP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Tuesday 10:30 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1.0Hour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pPr>
              <a:defRPr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Approved  by unanimous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consent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>
                <a:solidFill>
                  <a:schemeClr val="bg1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2015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to go to the </a:t>
            </a:r>
            <a:r>
              <a:rPr lang="en-GB" dirty="0" err="1" smtClean="0"/>
              <a:t>recirc</a:t>
            </a:r>
            <a:r>
              <a:rPr lang="en-GB" dirty="0" smtClean="0"/>
              <a:t> WG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during Working Group Letter Ballot 213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as contained in document 11-15/0772r6, </a:t>
            </a:r>
          </a:p>
          <a:p>
            <a:pPr lvl="1"/>
            <a:r>
              <a:rPr lang="en-US" altLang="ja-JP" dirty="0" smtClean="0"/>
              <a:t> Instruct the editor to incorporate the resolutions with the D5.0 and create D6.0.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D6.0 be forwarded to Sponsor Ballot?”.</a:t>
            </a:r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Result (11/0/0)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649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25130</TotalTime>
  <Words>620</Words>
  <Application>Microsoft Macintosh PowerPoint</Application>
  <PresentationFormat>画面に合わせる (4:3)</PresentationFormat>
  <Paragraphs>151</Paragraphs>
  <Slides>12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ＭＳ 明朝</vt:lpstr>
      <vt:lpstr>Times New Roman</vt:lpstr>
      <vt:lpstr>맑은 고딕</vt:lpstr>
      <vt:lpstr>802-11-Submission</vt:lpstr>
      <vt:lpstr>IEEE 802.11TGai Closing Report</vt:lpstr>
      <vt:lpstr>Abstract</vt:lpstr>
      <vt:lpstr>IEEE 802.11 FILS TGai – July 2015 Waikoloa</vt:lpstr>
      <vt:lpstr>Accomplishments  TGai  1/2</vt:lpstr>
      <vt:lpstr>Accomplishments  TGai  2/2</vt:lpstr>
      <vt:lpstr>Plan for Sep/Nov</vt:lpstr>
      <vt:lpstr>Time line of Tgai(Updated)</vt:lpstr>
      <vt:lpstr>Teleconference Schedule </vt:lpstr>
      <vt:lpstr>Motion to go to the recirc WG LB</vt:lpstr>
      <vt:lpstr>Motion for EC Approval on P802.11ai D6.0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Microsoft Office ユーザー</cp:lastModifiedBy>
  <cp:revision>553</cp:revision>
  <cp:lastPrinted>1998-02-10T13:28:06Z</cp:lastPrinted>
  <dcterms:created xsi:type="dcterms:W3CDTF">2015-03-12T17:19:52Z</dcterms:created>
  <dcterms:modified xsi:type="dcterms:W3CDTF">2015-07-16T21:05:27Z</dcterms:modified>
  <cp:category/>
</cp:coreProperties>
</file>