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802.11-15/0945r0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802.11-15/0945r0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802.11-15/0945r0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802.11-15/0945r0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802.11-15/0945r0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802.11-15/0945r0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2015-07-15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July 2015, Waikoloa, Hawaii,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 smtClean="0"/>
              <a:t>Secretary has 1 nomination (September 2015)</a:t>
            </a:r>
          </a:p>
          <a:p>
            <a:r>
              <a:rPr lang="en-GB" dirty="0"/>
              <a:t>Technical Editor </a:t>
            </a:r>
            <a:r>
              <a:rPr lang="en-GB" dirty="0" smtClean="0"/>
              <a:t>(possible volunteer)</a:t>
            </a:r>
          </a:p>
          <a:p>
            <a:r>
              <a:rPr lang="en-GB" dirty="0" smtClean="0"/>
              <a:t>Letter Ballot 208</a:t>
            </a:r>
          </a:p>
          <a:p>
            <a:pPr lvl="1"/>
            <a:r>
              <a:rPr lang="en-GB" dirty="0" smtClean="0"/>
              <a:t>702 comments</a:t>
            </a:r>
          </a:p>
          <a:p>
            <a:pPr lvl="1"/>
            <a:r>
              <a:rPr lang="en-GB" dirty="0" smtClean="0"/>
              <a:t>Resolved </a:t>
            </a:r>
            <a:r>
              <a:rPr lang="en-GB" dirty="0" smtClean="0"/>
              <a:t>293</a:t>
            </a:r>
            <a:r>
              <a:rPr lang="en-GB" dirty="0" smtClean="0"/>
              <a:t> </a:t>
            </a:r>
            <a:r>
              <a:rPr lang="en-GB" dirty="0" smtClean="0"/>
              <a:t>technical and </a:t>
            </a:r>
            <a:r>
              <a:rPr lang="en-GB" dirty="0"/>
              <a:t>1</a:t>
            </a:r>
            <a:r>
              <a:rPr lang="en-GB" dirty="0" smtClean="0"/>
              <a:t> </a:t>
            </a:r>
            <a:r>
              <a:rPr lang="en-GB" dirty="0" smtClean="0"/>
              <a:t>editorial comments</a:t>
            </a:r>
          </a:p>
          <a:p>
            <a:pPr lvl="1"/>
            <a:r>
              <a:rPr lang="en-GB" dirty="0" smtClean="0"/>
              <a:t>43</a:t>
            </a:r>
            <a:r>
              <a:rPr lang="en-GB" dirty="0" smtClean="0"/>
              <a:t> technical remaining</a:t>
            </a:r>
            <a:endParaRPr lang="en-GB" dirty="0" smtClean="0"/>
          </a:p>
          <a:p>
            <a:r>
              <a:rPr lang="en-GB" dirty="0" smtClean="0"/>
              <a:t>Internal Review</a:t>
            </a:r>
          </a:p>
          <a:p>
            <a:pPr lvl="1"/>
            <a:r>
              <a:rPr lang="en-GB" dirty="0" smtClean="0"/>
              <a:t>Use D1.3 during August - September</a:t>
            </a:r>
          </a:p>
          <a:p>
            <a:pPr lvl="1"/>
            <a:r>
              <a:rPr lang="en-GB" dirty="0" smtClean="0"/>
              <a:t>Remove inconsistencies</a:t>
            </a:r>
          </a:p>
          <a:p>
            <a:pPr lvl="1"/>
            <a:r>
              <a:rPr lang="en-GB" dirty="0" smtClean="0"/>
              <a:t>Address missing issues</a:t>
            </a:r>
          </a:p>
          <a:p>
            <a:r>
              <a:rPr lang="en-GB"/>
              <a:t>4</a:t>
            </a:r>
            <a:r>
              <a:rPr lang="en-GB" smtClean="0"/>
              <a:t> </a:t>
            </a:r>
            <a:r>
              <a:rPr lang="en-GB" dirty="0" smtClean="0"/>
              <a:t>Teleconferences</a:t>
            </a:r>
          </a:p>
          <a:p>
            <a:r>
              <a:rPr lang="en-GB" dirty="0" smtClean="0"/>
              <a:t>Plans for September 2015</a:t>
            </a:r>
            <a:endParaRPr lang="en-GB" sz="2000" dirty="0" smtClean="0"/>
          </a:p>
          <a:p>
            <a:pPr lvl="1"/>
            <a:r>
              <a:rPr lang="en-GB" dirty="0" smtClean="0"/>
              <a:t>Internal review comment resolution</a:t>
            </a:r>
          </a:p>
          <a:p>
            <a:pPr lvl="1"/>
            <a:r>
              <a:rPr lang="en-GB" dirty="0" smtClean="0"/>
              <a:t>Prepare D2.0 for letter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13405</TotalTime>
  <Words>145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788</cp:revision>
  <cp:lastPrinted>1998-02-10T13:28:06Z</cp:lastPrinted>
  <dcterms:created xsi:type="dcterms:W3CDTF">2004-12-02T14:01:45Z</dcterms:created>
  <dcterms:modified xsi:type="dcterms:W3CDTF">2015-07-17T03:18:27Z</dcterms:modified>
</cp:coreProperties>
</file>