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590" r:id="rId3"/>
    <p:sldId id="565" r:id="rId4"/>
    <p:sldId id="589" r:id="rId5"/>
    <p:sldId id="470" r:id="rId6"/>
    <p:sldId id="475" r:id="rId7"/>
  </p:sldIdLst>
  <p:sldSz cx="9144000" cy="6858000" type="screen4x3"/>
  <p:notesSz cx="6934200" cy="9280525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39" autoAdjust="0"/>
  </p:normalViewPr>
  <p:slideViewPr>
    <p:cSldViewPr>
      <p:cViewPr varScale="1">
        <p:scale>
          <a:sx n="82" d="100"/>
          <a:sy n="82" d="100"/>
        </p:scale>
        <p:origin x="-1402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</a:t>
            </a:r>
            <a:r>
              <a:rPr lang="en-US" altLang="zh-CN" dirty="0" err="1" smtClean="0"/>
              <a:t>iamin</a:t>
            </a:r>
            <a:r>
              <a:rPr lang="en-US" altLang="zh-CN" dirty="0" smtClean="0"/>
              <a:t> Chen  (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2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802.11-15/0932r0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2015-07-14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July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Closing Report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96234224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p:oleObj spid="_x0000_s28742" name="Document" r:id="rId4" imgW="8676604" imgH="2295759" progId="Word.Document.8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err="1" smtClean="0"/>
              <a:t>TGaj</a:t>
            </a:r>
            <a:r>
              <a:rPr lang="en-US" dirty="0" smtClean="0"/>
              <a:t> for the July 2015 session.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/>
              <a:t>July 2015</a:t>
            </a:r>
            <a:endParaRPr lang="en-US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Work Completed  </a:t>
            </a:r>
            <a:endParaRPr lang="en-US" altLang="zh-CN" dirty="0" smtClean="0">
              <a:sym typeface="Wingdings" panose="05000000000000000000" pitchFamily="2" charset="2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328758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Technical Editor report:</a:t>
            </a:r>
          </a:p>
          <a:p>
            <a:pPr marL="800100" lvl="2" indent="0">
              <a:spcBef>
                <a:spcPts val="0"/>
              </a:spcBef>
            </a:pPr>
            <a:r>
              <a:rPr lang="pt-BR" altLang="zh-CN" sz="2000" dirty="0" smtClean="0">
                <a:cs typeface="MS PGothic" panose="020B0600070205080204" pitchFamily="34" charset="-128"/>
              </a:rPr>
              <a:t>11-14/1091r5 – TGaj Editor Report for CC20</a:t>
            </a:r>
          </a:p>
          <a:p>
            <a:pPr marL="800100" lvl="2" indent="0">
              <a:spcBef>
                <a:spcPts val="0"/>
              </a:spcBef>
            </a:pPr>
            <a:r>
              <a:rPr lang="pt-BR" altLang="zh-CN" sz="2000" dirty="0" smtClean="0">
                <a:cs typeface="MS PGothic" panose="020B0600070205080204" pitchFamily="34" charset="-128"/>
              </a:rPr>
              <a:t>11-14/1706r3 – D0.5 comment database</a:t>
            </a:r>
          </a:p>
          <a:p>
            <a:pPr marL="0" lvl="1" indent="0">
              <a:buNone/>
            </a:pPr>
            <a:r>
              <a:rPr lang="en-US" altLang="zh-CN" sz="2800" b="1" dirty="0" smtClean="0">
                <a:cs typeface="MS PGothic" panose="020B0600070205080204" pitchFamily="34" charset="-128"/>
              </a:rPr>
              <a:t>Presentations </a:t>
            </a:r>
            <a:r>
              <a:rPr lang="en-US" altLang="zh-CN" sz="2800" b="1" dirty="0">
                <a:cs typeface="MS PGothic" panose="020B0600070205080204" pitchFamily="34" charset="-128"/>
              </a:rPr>
              <a:t>for </a:t>
            </a:r>
            <a:r>
              <a:rPr lang="en-US" altLang="zh-CN" sz="2800" b="1" dirty="0" smtClean="0">
                <a:cs typeface="MS PGothic" panose="020B0600070205080204" pitchFamily="34" charset="-128"/>
              </a:rPr>
              <a:t>45GHz</a:t>
            </a:r>
          </a:p>
          <a:p>
            <a:pPr marL="800100" lvl="2" indent="0"/>
            <a:r>
              <a:rPr lang="en-US" dirty="0" smtClean="0">
                <a:cs typeface="MS PGothic" panose="020B0600070205080204" pitchFamily="34" charset="-128"/>
              </a:rPr>
              <a:t>11-15/0903r0 – complete proposal for IEEE 802.11aj (45GHz)</a:t>
            </a:r>
          </a:p>
          <a:p>
            <a:pPr marL="0" lvl="1" indent="0">
              <a:buNone/>
            </a:pPr>
            <a:r>
              <a:rPr lang="en-US" altLang="zh-CN" sz="2800" b="1" dirty="0" smtClean="0">
                <a:cs typeface="MS PGothic" panose="020B0600070205080204" pitchFamily="34" charset="-128"/>
              </a:rPr>
              <a:t>Open up a position of sub-editor for 45GHz</a:t>
            </a:r>
            <a:endParaRPr lang="zh-CN" altLang="zh-CN" sz="2800" b="1" dirty="0">
              <a:cs typeface="MS PGothic" panose="020B0600070205080204" pitchFamily="34" charset="-128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3EB9BB79-BE3A-4255-965E-63DBC521DBF5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zh-CN" dirty="0"/>
              <a:t>July 2015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Motion 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</a:t>
            </a:r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the complete proposal (</a:t>
            </a:r>
            <a:r>
              <a:rPr lang="en-US" dirty="0" smtClean="0"/>
              <a:t>11-15/0903r0) as baseline proposal for IEEE </a:t>
            </a:r>
            <a:r>
              <a:rPr lang="en-US" dirty="0"/>
              <a:t>802.11aj (45 GHz</a:t>
            </a:r>
            <a:r>
              <a:rPr lang="en-US" dirty="0" smtClean="0"/>
              <a:t>) draft specification</a:t>
            </a:r>
            <a:endParaRPr lang="en-US" dirty="0"/>
          </a:p>
          <a:p>
            <a:endParaRPr lang="en-US" altLang="zh-CN" sz="2000" dirty="0" smtClean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Moved </a:t>
            </a:r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</a:t>
            </a:r>
            <a:r>
              <a:rPr lang="en-US" altLang="zh-CN" sz="2000" dirty="0" err="1" smtClean="0">
                <a:latin typeface="Times New Roman" charset="0"/>
                <a:ea typeface="MS PGothic" charset="0"/>
                <a:cs typeface="MS PGothic" charset="0"/>
              </a:rPr>
              <a:t>Jianhan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 Liu</a:t>
            </a:r>
            <a:endParaRPr lang="en-US" altLang="zh-CN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Seconded 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Bo Sun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Results: 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Y-11  N-0  A-1</a:t>
            </a:r>
          </a:p>
          <a:p>
            <a:r>
              <a:rPr lang="en-US" altLang="zh-CN" sz="2000" smtClean="0">
                <a:latin typeface="Times New Roman" charset="0"/>
                <a:ea typeface="MS PGothic" charset="0"/>
                <a:cs typeface="MS PGothic" charset="0"/>
              </a:rPr>
              <a:t>Motion passed</a:t>
            </a:r>
            <a:endParaRPr lang="en-US" altLang="zh-CN" sz="2000" dirty="0" smtClean="0">
              <a:latin typeface="Times New Roman" charset="0"/>
              <a:ea typeface="MS PGothic" charset="0"/>
              <a:cs typeface="MS PGothic" charset="0"/>
            </a:endParaRPr>
          </a:p>
          <a:p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B4376AD2-6429-2C4E-B461-EC756B223BFF}" type="slidenum">
              <a:rPr lang="en-US" altLang="zh-CN">
                <a:ea typeface="MS PGothic" charset="0"/>
                <a:cs typeface="MS PGothic" charset="0"/>
              </a:rPr>
              <a:pPr/>
              <a:t>4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altLang="zh-CN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95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Goals for September 2015 Meeting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Collecting comments for 45GHz after July meeting</a:t>
            </a:r>
          </a:p>
          <a:p>
            <a:r>
              <a:rPr lang="en-US" altLang="zh-CN" dirty="0" smtClean="0"/>
              <a:t>Resolving all comments received for 45Ghz  </a:t>
            </a:r>
          </a:p>
          <a:p>
            <a:r>
              <a:rPr lang="en-US" altLang="zh-CN" dirty="0" smtClean="0"/>
              <a:t>Election of sub-editor for 45GHz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2015</a:t>
            </a:r>
            <a:endParaRPr lang="en-US" altLang="zh-CN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Conference call times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 smtClean="0"/>
              <a:t>3</a:t>
            </a:r>
            <a:r>
              <a:rPr lang="en-US" altLang="zh-CN" sz="2600" baseline="30000" dirty="0" smtClean="0"/>
              <a:t>rd</a:t>
            </a:r>
            <a:r>
              <a:rPr lang="en-US" altLang="zh-CN" sz="2600" dirty="0" smtClean="0"/>
              <a:t> September 9pm ET</a:t>
            </a:r>
          </a:p>
          <a:p>
            <a:pPr marL="801688" lvl="1" indent="-176213">
              <a:buNone/>
            </a:pPr>
            <a:r>
              <a:rPr lang="en-US" altLang="zh-CN" sz="2400" dirty="0" smtClean="0"/>
              <a:t>   (4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September 9am Beijing Time)</a:t>
            </a:r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163C0E4F-37BC-4B97-9E24-22C06F8A86E7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</a:t>
            </a:r>
            <a:r>
              <a:rPr lang="en-US" dirty="0" err="1" smtClean="0"/>
              <a:t>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/</a:t>
            </a:r>
            <a:r>
              <a:rPr lang="en-US" dirty="0" err="1" smtClean="0"/>
              <a:t>HiSilicon</a:t>
            </a:r>
            <a:r>
              <a:rPr lang="en-US" dirty="0" smtClean="0"/>
              <a:t>), </a:t>
            </a:r>
            <a:r>
              <a:rPr lang="en-US" dirty="0" err="1" smtClean="0"/>
              <a:t>Xiaoming</a:t>
            </a:r>
            <a:r>
              <a:rPr lang="en-US" dirty="0" smtClean="0"/>
              <a:t> </a:t>
            </a:r>
            <a:r>
              <a:rPr lang="en-US" dirty="0" err="1" smtClean="0"/>
              <a:t>Peng</a:t>
            </a:r>
            <a:r>
              <a:rPr lang="en-US" dirty="0" smtClean="0"/>
              <a:t> (I2R)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114167</TotalTime>
  <Words>250</Words>
  <Application>Microsoft Macintosh PowerPoint</Application>
  <PresentationFormat>全屏显示(4:3)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幻灯片 1</vt:lpstr>
      <vt:lpstr>Abstract</vt:lpstr>
      <vt:lpstr>Work Completed  </vt:lpstr>
      <vt:lpstr>Motion </vt:lpstr>
      <vt:lpstr>Goals for September 2015 Meeting</vt:lpstr>
      <vt:lpstr>Conference call times</vt:lpstr>
    </vt:vector>
  </TitlesOfParts>
  <Company>I2R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sks</cp:lastModifiedBy>
  <cp:revision>3387</cp:revision>
  <cp:lastPrinted>1998-02-10T13:28:06Z</cp:lastPrinted>
  <dcterms:created xsi:type="dcterms:W3CDTF">2007-04-17T18:10:23Z</dcterms:created>
  <dcterms:modified xsi:type="dcterms:W3CDTF">2015-07-17T05:46:21Z</dcterms:modified>
</cp:coreProperties>
</file>