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5" r:id="rId4"/>
    <p:sldId id="267" r:id="rId5"/>
    <p:sldId id="268" r:id="rId6"/>
    <p:sldId id="277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9" d="100"/>
          <a:sy n="79" d="100"/>
        </p:scale>
        <p:origin x="-77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802.11-15/914r1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802.11-15/914r1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802.11-15/914r1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802.11-15/914r1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802.11-15/914r1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Enlarged minimal contention window size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669523"/>
              </p:ext>
            </p:extLst>
          </p:nvPr>
        </p:nvGraphicFramePr>
        <p:xfrm>
          <a:off x="512763" y="2274888"/>
          <a:ext cx="8007350" cy="360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Document" r:id="rId4" imgW="8246962" imgH="3715935" progId="Word.Document.8">
                  <p:embed/>
                </p:oleObj>
              </mc:Choice>
              <mc:Fallback>
                <p:oleObj name="Document" r:id="rId4" imgW="8246962" imgH="37159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4888"/>
                        <a:ext cx="8007350" cy="3602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43" r="20533"/>
          <a:stretch/>
        </p:blipFill>
        <p:spPr bwMode="auto">
          <a:xfrm>
            <a:off x="3787288" y="2708920"/>
            <a:ext cx="5321216" cy="343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aSlotTime</a:t>
            </a:r>
            <a:r>
              <a:rPr lang="en-US" dirty="0" smtClean="0"/>
              <a:t>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err="1" smtClean="0"/>
              <a:t>aSlotTime</a:t>
            </a:r>
            <a:r>
              <a:rPr lang="en-US" sz="2000" dirty="0" smtClean="0"/>
              <a:t> =</a:t>
            </a:r>
            <a:br>
              <a:rPr lang="en-US" sz="2000" dirty="0" smtClean="0"/>
            </a:br>
            <a:r>
              <a:rPr lang="en-US" sz="2000" dirty="0" smtClean="0"/>
              <a:t>   </a:t>
            </a:r>
            <a:r>
              <a:rPr lang="en-US" sz="2000" dirty="0" err="1" smtClean="0"/>
              <a:t>aRxTxTurnaroundTime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+ </a:t>
            </a:r>
            <a:r>
              <a:rPr lang="en-US" sz="2000" dirty="0" err="1"/>
              <a:t>aMACProcessingDelay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+ </a:t>
            </a:r>
            <a:r>
              <a:rPr lang="en-US" sz="2000" dirty="0" err="1" smtClean="0"/>
              <a:t>aAirPropagationTime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+ </a:t>
            </a:r>
            <a:r>
              <a:rPr lang="en-US" sz="2000" dirty="0" err="1" smtClean="0"/>
              <a:t>aCCATime</a:t>
            </a: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Implementation</a:t>
            </a:r>
            <a:br>
              <a:rPr lang="en-US" sz="2000" dirty="0" smtClean="0"/>
            </a:br>
            <a:r>
              <a:rPr lang="en-US" sz="2000" dirty="0" smtClean="0"/>
              <a:t>dependent with 802.11ac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dirty="0" err="1" smtClean="0"/>
              <a:t>aCCATime</a:t>
            </a:r>
            <a:endParaRPr lang="en-US" sz="16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dirty="0" err="1" smtClean="0"/>
              <a:t>aMACProcessingDelay</a:t>
            </a:r>
            <a:endParaRPr lang="en-US" sz="16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dirty="0" err="1" smtClean="0"/>
              <a:t>aRxTxTurnaroundTime</a:t>
            </a:r>
            <a:endParaRPr lang="en-US" sz="1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Static (range</a:t>
            </a:r>
            <a:br>
              <a:rPr lang="en-US" sz="2000" dirty="0" smtClean="0"/>
            </a:br>
            <a:r>
              <a:rPr lang="en-US" sz="2000" dirty="0" smtClean="0"/>
              <a:t>dependent)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dirty="0" err="1"/>
              <a:t>aAirPropagationTime</a:t>
            </a:r>
            <a:endParaRPr lang="en-US" sz="1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50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802.11ax </a:t>
            </a:r>
            <a:r>
              <a:rPr lang="en-US" dirty="0" err="1" smtClean="0"/>
              <a:t>aSlotTime</a:t>
            </a:r>
            <a:r>
              <a:rPr lang="en-US" dirty="0" smtClean="0"/>
              <a:t> </a:t>
            </a:r>
            <a:r>
              <a:rPr lang="en-US" dirty="0"/>
              <a:t>= 4.5 µs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Assume 300 m range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 err="1"/>
              <a:t>aAirPropagationTime</a:t>
            </a:r>
            <a:r>
              <a:rPr lang="en-US" sz="1800" dirty="0"/>
              <a:t> = 1 µs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Thus today,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 smtClean="0"/>
              <a:t>aCCATime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+ </a:t>
            </a:r>
            <a:r>
              <a:rPr lang="en-US" sz="2000" dirty="0" err="1"/>
              <a:t>aMACProcessingDelay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+ </a:t>
            </a:r>
            <a:r>
              <a:rPr lang="en-US" sz="2000" dirty="0" err="1" smtClean="0"/>
              <a:t>aRxTxTurnaroundTime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≤ 8 µs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To meet </a:t>
            </a:r>
            <a:r>
              <a:rPr lang="en-US" sz="2000" dirty="0" err="1" smtClean="0"/>
              <a:t>aSlotTime</a:t>
            </a:r>
            <a:r>
              <a:rPr lang="en-US" sz="2000" dirty="0" smtClean="0"/>
              <a:t> goal reduce previous sum from 8 µs to 3.5 µs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Save 5 µs to sustain 300 m range assumption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err="1" smtClean="0"/>
              <a:t>aCCATime</a:t>
            </a:r>
            <a:endParaRPr lang="en-US" sz="20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&lt; </a:t>
            </a:r>
            <a:r>
              <a:rPr lang="en-US" sz="1800" dirty="0"/>
              <a:t>4 </a:t>
            </a:r>
            <a:r>
              <a:rPr lang="en-US" sz="1800" dirty="0" smtClean="0"/>
              <a:t>µs with 802.11a-1999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err="1" smtClean="0"/>
              <a:t>aMACProcessingDelay</a:t>
            </a:r>
            <a:endParaRPr lang="en-US" sz="20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&lt; 2 µs with 802.11a-1999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err="1" smtClean="0"/>
              <a:t>aRxTxTurnaroundTime</a:t>
            </a:r>
            <a:endParaRPr lang="en-US" sz="20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&lt; 2 </a:t>
            </a:r>
            <a:r>
              <a:rPr lang="en-US" sz="1800" dirty="0"/>
              <a:t>µs with </a:t>
            </a:r>
            <a:r>
              <a:rPr lang="en-US" sz="1800" dirty="0" smtClean="0"/>
              <a:t>802.11a-1999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With 802.11-2012, all values are noted as implementation dependent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Only </a:t>
            </a:r>
            <a:r>
              <a:rPr lang="en-US" sz="1800" dirty="0" smtClean="0"/>
              <a:t>values for interoperability specified anymore</a:t>
            </a:r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5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Feasibility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err="1" smtClean="0"/>
              <a:t>aMACProcessingDelay</a:t>
            </a:r>
            <a:endParaRPr lang="en-US" sz="200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Max time for MAC to issue </a:t>
            </a:r>
            <a:r>
              <a:rPr lang="en-US" sz="1800" dirty="0" smtClean="0"/>
              <a:t>PHY-</a:t>
            </a:r>
            <a:r>
              <a:rPr lang="en-US" sz="1800" dirty="0" err="1" smtClean="0"/>
              <a:t>TXSTART.request</a:t>
            </a:r>
            <a:endParaRPr lang="en-US" sz="180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Today’s hardware is more powerful than 802.11a hardware in 1999</a:t>
            </a:r>
            <a:endParaRPr lang="en-US" sz="1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err="1"/>
              <a:t>aRxTxTurnaroundTime</a:t>
            </a:r>
            <a:endParaRPr lang="en-US" sz="200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Max time to change from Rx to </a:t>
            </a:r>
            <a:r>
              <a:rPr lang="en-US" sz="1800" dirty="0" err="1" smtClean="0"/>
              <a:t>Tx</a:t>
            </a:r>
            <a:endParaRPr lang="en-US" sz="18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Hardware evolution provides for substantially faster turnaround than in 1999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aCCATime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Max time that CCA has available to detect start of a valid IEEE 802.11 </a:t>
            </a:r>
            <a:r>
              <a:rPr lang="en-US" dirty="0" smtClean="0"/>
              <a:t>transmission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Major part in </a:t>
            </a:r>
            <a:r>
              <a:rPr lang="en-US" dirty="0" err="1" smtClean="0"/>
              <a:t>aSlotTime</a:t>
            </a:r>
            <a:endParaRPr lang="en-US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Today’s hardware needs less time than previous implementations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aSlotTime</a:t>
            </a:r>
            <a:r>
              <a:rPr lang="en-US" dirty="0" smtClean="0"/>
              <a:t> = 4.5 µs seems possible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14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changes,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AIFS = SIFS </a:t>
            </a:r>
            <a:r>
              <a:rPr lang="en-US" dirty="0"/>
              <a:t>+ </a:t>
            </a:r>
            <a:r>
              <a:rPr lang="en-US" i="1" dirty="0" smtClean="0"/>
              <a:t>n</a:t>
            </a:r>
            <a:r>
              <a:rPr lang="en-US" dirty="0" smtClean="0"/>
              <a:t> ×</a:t>
            </a:r>
            <a:r>
              <a:rPr lang="en-US" dirty="0"/>
              <a:t> </a:t>
            </a:r>
            <a:r>
              <a:rPr lang="en-US" dirty="0" err="1" smtClean="0"/>
              <a:t>aSlotTime</a:t>
            </a:r>
            <a:endParaRPr lang="en-US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With 802.11ax double </a:t>
            </a:r>
            <a:r>
              <a:rPr lang="en-US" i="1" dirty="0" smtClean="0"/>
              <a:t>n</a:t>
            </a:r>
            <a:r>
              <a:rPr lang="en-US" dirty="0" smtClean="0"/>
              <a:t> to compensate for halved </a:t>
            </a:r>
            <a:r>
              <a:rPr lang="en-US" dirty="0" err="1" smtClean="0"/>
              <a:t>aSlotTime</a:t>
            </a:r>
            <a:endParaRPr lang="en-US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Keep Duration (AIFS</a:t>
            </a:r>
            <a:r>
              <a:rPr lang="en-US" baseline="-25000" dirty="0" smtClean="0"/>
              <a:t>802.11ac</a:t>
            </a:r>
            <a:r>
              <a:rPr lang="en-US" dirty="0" smtClean="0"/>
              <a:t>) = Duration (AIFS</a:t>
            </a:r>
            <a:r>
              <a:rPr lang="en-US" baseline="-25000" dirty="0" smtClean="0"/>
              <a:t>802.11ax</a:t>
            </a:r>
            <a:r>
              <a:rPr lang="en-US" dirty="0" smtClean="0"/>
              <a:t>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With </a:t>
            </a:r>
            <a:r>
              <a:rPr lang="en-US" dirty="0" smtClean="0"/>
              <a:t>enlarged </a:t>
            </a:r>
            <a:r>
              <a:rPr lang="en-US" dirty="0" err="1"/>
              <a:t>CWmin</a:t>
            </a:r>
            <a:r>
              <a:rPr lang="en-US" dirty="0"/>
              <a:t> </a:t>
            </a:r>
            <a:r>
              <a:rPr lang="en-US" dirty="0" smtClean="0"/>
              <a:t>&amp; reduced </a:t>
            </a:r>
            <a:r>
              <a:rPr lang="en-US" dirty="0" err="1" smtClean="0"/>
              <a:t>aSlotTime</a:t>
            </a:r>
            <a:r>
              <a:rPr lang="en-US" dirty="0" smtClean="0"/>
              <a:t> 802.11ax STAs achieve advantage over non-802.11ax STAs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802.11ax STAs may access earlier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Acceptable “penalty” on legacy STAs to be discussed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125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aSlotTime</a:t>
            </a:r>
            <a:r>
              <a:rPr lang="en-US" dirty="0" smtClean="0"/>
              <a:t> = 4.5 µs seems possible with 802.11ax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Increases Contention Window, reduces collision probability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Suitable with dense deployments = 802.11ax scope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Halved </a:t>
            </a:r>
            <a:r>
              <a:rPr lang="en-US" dirty="0" err="1" smtClean="0"/>
              <a:t>aSlotTime</a:t>
            </a:r>
            <a:r>
              <a:rPr lang="en-US" dirty="0" smtClean="0"/>
              <a:t> gives earlier access to 802.11ax STAs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Simulations to follow to show impact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Can be balanced with legacy devices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Simple and non-intrusive approach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15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802.11 OFDM PHYs foresee a minimal Contention Window size of 15. With many stations contending for access to the wireless medium (WM), this initial Contention Window might be too small.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 simple approach is presented that increases the number of contention slots without impacting any performance relevant aspects.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Contention Window size,</a:t>
            </a:r>
            <a:br>
              <a:rPr lang="en-US" dirty="0" smtClean="0"/>
            </a:br>
            <a:r>
              <a:rPr lang="en-US" dirty="0" smtClean="0"/>
              <a:t>2.4 GHz 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802.11-1997</a:t>
            </a:r>
            <a:endParaRPr lang="en-US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DSSS &amp; FHSS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CWmin</a:t>
            </a:r>
            <a:r>
              <a:rPr lang="en-US" dirty="0" smtClean="0"/>
              <a:t> = 31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802.11b-1999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HR/DSSS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CWmin</a:t>
            </a:r>
            <a:r>
              <a:rPr lang="en-US" dirty="0" smtClean="0"/>
              <a:t> = 31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802.11g-2003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Long slot time mode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CWmin</a:t>
            </a:r>
            <a:r>
              <a:rPr lang="en-US" dirty="0" smtClean="0"/>
              <a:t> = 31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Short slot time mode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CWmin</a:t>
            </a:r>
            <a:r>
              <a:rPr lang="en-US" dirty="0" smtClean="0"/>
              <a:t> = 15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 DSSS set baseline in 2.4 GHz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Most 802.11g deployments in “compatibility” mode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Use of </a:t>
            </a:r>
            <a:r>
              <a:rPr lang="en-US" dirty="0" err="1" smtClean="0"/>
              <a:t>CWmin</a:t>
            </a:r>
            <a:r>
              <a:rPr lang="en-US" dirty="0" smtClean="0"/>
              <a:t> = 31 prevailing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802.11n-2009 uses </a:t>
            </a:r>
            <a:r>
              <a:rPr lang="en-US" dirty="0" err="1" smtClean="0"/>
              <a:t>CWmin</a:t>
            </a:r>
            <a:r>
              <a:rPr lang="en-US" dirty="0" smtClean="0"/>
              <a:t> = 15 in 2.4 GHz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00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Contention Window size,</a:t>
            </a:r>
            <a:br>
              <a:rPr lang="en-US" dirty="0" smtClean="0"/>
            </a:br>
            <a:r>
              <a:rPr lang="en-US" dirty="0" smtClean="0"/>
              <a:t>5 GHz 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802.11a-1999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First use of OFDM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CWmin</a:t>
            </a:r>
            <a:r>
              <a:rPr lang="en-US" dirty="0" smtClean="0"/>
              <a:t> = 15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802.11n-2009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MIMO upgrade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CWmin</a:t>
            </a:r>
            <a:r>
              <a:rPr lang="en-US" dirty="0" smtClean="0"/>
              <a:t> = 15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802.11ac-2013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802.11n upgrade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CWmin</a:t>
            </a:r>
            <a:r>
              <a:rPr lang="en-US" dirty="0" smtClean="0"/>
              <a:t> = 15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All 802.11 standards for the 5 GHz band use </a:t>
            </a:r>
            <a:r>
              <a:rPr lang="en-US" dirty="0" err="1" smtClean="0"/>
              <a:t>CWmin</a:t>
            </a:r>
            <a:r>
              <a:rPr lang="en-US" dirty="0" smtClean="0"/>
              <a:t> = 15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07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802.11e – Quality of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802.11e introduces support for </a:t>
            </a:r>
            <a:r>
              <a:rPr lang="en-US" dirty="0" err="1" smtClean="0"/>
              <a:t>QoS</a:t>
            </a:r>
            <a:endParaRPr lang="en-US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Distributed Coordination Function (DCF) replaced by Enhanced Distributed Channel Access (EDCA)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EDCA introduces four priorities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EDCA priorities use different minimal and maximal contention window sizes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Priorities adapt scaled </a:t>
            </a:r>
            <a:r>
              <a:rPr lang="en-US" dirty="0" err="1" smtClean="0"/>
              <a:t>CWmin</a:t>
            </a:r>
            <a:r>
              <a:rPr lang="en-US" dirty="0" smtClean="0"/>
              <a:t> value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All 802.11n &amp; 802.11ac STAs implement EDCA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All priority values derived from </a:t>
            </a:r>
            <a:r>
              <a:rPr lang="en-US" dirty="0" err="1" smtClean="0"/>
              <a:t>CWmin</a:t>
            </a:r>
            <a:endParaRPr lang="en-US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Apart from AIFSN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10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CWmin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dirty="0"/>
              <a:t>small, initial Contention Window causes high collision probability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Airtime waste, growing contention windows, high jitter, retransmissions,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Compromise: Single STA (peak) performance vs. optimal performance with many STAs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No One-fits-all </a:t>
            </a:r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720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Dense deployments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One BSS may serve many STAs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With EDCA, AP can enlarge </a:t>
            </a:r>
            <a:r>
              <a:rPr lang="en-US" dirty="0" err="1" smtClean="0"/>
              <a:t>CWmin</a:t>
            </a:r>
            <a:r>
              <a:rPr lang="en-US" dirty="0" smtClean="0"/>
              <a:t> per priority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Reduces peak performance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Reduces collision probability &amp; may increase performance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Current default values target single BSS performance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EDCA parameter set adjustment seldom used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Some implementations do not adopt parameters signaled by AP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No influence on EDCA parameter set selection in neighboring BSSs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367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reduce collision probability?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Enlarge </a:t>
            </a:r>
            <a:r>
              <a:rPr lang="en-US" dirty="0" err="1" smtClean="0"/>
              <a:t>CWmin</a:t>
            </a:r>
            <a:endParaRPr lang="en-US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Helps to reduce collision probability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How to select optimal value?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Dynamic, adaptive process needed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How to signal/agree needed </a:t>
            </a:r>
            <a:r>
              <a:rPr lang="en-US" dirty="0" err="1" smtClean="0"/>
              <a:t>CWmin</a:t>
            </a:r>
            <a:r>
              <a:rPr lang="en-US" dirty="0" smtClean="0"/>
              <a:t> between different BSSs?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Enlarging default </a:t>
            </a:r>
            <a:r>
              <a:rPr lang="en-US" dirty="0" err="1" smtClean="0"/>
              <a:t>CWmin</a:t>
            </a:r>
            <a:r>
              <a:rPr lang="en-US" dirty="0" smtClean="0"/>
              <a:t> with 802.11ax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Introduces coexistence problem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PHYs prior to 802.11ax use </a:t>
            </a:r>
            <a:r>
              <a:rPr lang="en-US" dirty="0" err="1"/>
              <a:t>CWmin</a:t>
            </a:r>
            <a:r>
              <a:rPr lang="en-US" dirty="0"/>
              <a:t> = 15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Would decrease 802.11ax access probability compared to prior </a:t>
            </a:r>
            <a:r>
              <a:rPr lang="en-US" dirty="0" smtClean="0"/>
              <a:t>PHYs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21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Enlarge </a:t>
            </a:r>
            <a:r>
              <a:rPr lang="en-US" dirty="0" err="1" smtClean="0"/>
              <a:t>CWmin</a:t>
            </a:r>
            <a:r>
              <a:rPr lang="en-US" dirty="0" smtClean="0"/>
              <a:t> AND reduce </a:t>
            </a:r>
            <a:r>
              <a:rPr lang="en-US" dirty="0" err="1" smtClean="0"/>
              <a:t>aSlotTime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Consider 5 GHz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aSlotTime</a:t>
            </a:r>
            <a:r>
              <a:rPr lang="en-US" dirty="0" smtClean="0"/>
              <a:t> = 9 µs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CWmin</a:t>
            </a:r>
            <a:r>
              <a:rPr lang="en-US" dirty="0" smtClean="0"/>
              <a:t> = 15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9 </a:t>
            </a:r>
            <a:r>
              <a:rPr lang="en-US" dirty="0"/>
              <a:t>µs × </a:t>
            </a:r>
            <a:r>
              <a:rPr lang="en-US" dirty="0" smtClean="0"/>
              <a:t>16/2 </a:t>
            </a:r>
            <a:r>
              <a:rPr lang="en-US" dirty="0"/>
              <a:t>= 72 </a:t>
            </a:r>
            <a:r>
              <a:rPr lang="en-US" dirty="0" smtClean="0"/>
              <a:t>µs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Select 802.11ax </a:t>
            </a:r>
            <a:r>
              <a:rPr lang="en-US" dirty="0" err="1" smtClean="0"/>
              <a:t>aSlot</a:t>
            </a:r>
            <a:r>
              <a:rPr lang="en-US" dirty="0" smtClean="0"/>
              <a:t> &amp; </a:t>
            </a:r>
            <a:r>
              <a:rPr lang="en-US" dirty="0" err="1" smtClean="0"/>
              <a:t>CWmin</a:t>
            </a:r>
            <a:r>
              <a:rPr lang="en-US" dirty="0" smtClean="0"/>
              <a:t> to achieve mean wait duration as previous PHYs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Const</a:t>
            </a:r>
            <a:r>
              <a:rPr lang="en-US" dirty="0" smtClean="0"/>
              <a:t> = </a:t>
            </a:r>
            <a:r>
              <a:rPr lang="en-US" dirty="0" err="1" smtClean="0"/>
              <a:t>aSlotTime</a:t>
            </a:r>
            <a:r>
              <a:rPr lang="en-US" dirty="0" smtClean="0"/>
              <a:t> </a:t>
            </a:r>
            <a:r>
              <a:rPr lang="en-US" dirty="0"/>
              <a:t>× </a:t>
            </a:r>
            <a:r>
              <a:rPr lang="en-US" dirty="0" smtClean="0"/>
              <a:t>(</a:t>
            </a:r>
            <a:r>
              <a:rPr lang="en-US" dirty="0" err="1" smtClean="0"/>
              <a:t>CWmin</a:t>
            </a:r>
            <a:r>
              <a:rPr lang="en-US" dirty="0" smtClean="0"/>
              <a:t> + 1)/2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802.11ax default set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aSlotTime</a:t>
            </a:r>
            <a:r>
              <a:rPr lang="en-US" dirty="0" smtClean="0"/>
              <a:t> = 4.5 µs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CWmin</a:t>
            </a:r>
            <a:r>
              <a:rPr lang="en-US" dirty="0" smtClean="0"/>
              <a:t> = 31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Twice the number of contention slots compared to 802.11n &amp; 802.11ac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Mean wait duration: 4.5 µs </a:t>
            </a:r>
            <a:r>
              <a:rPr lang="en-US" dirty="0"/>
              <a:t>× </a:t>
            </a:r>
            <a:r>
              <a:rPr lang="en-US" dirty="0" smtClean="0"/>
              <a:t>32/2 = 72 µs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57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 (4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(4)</Template>
  <TotalTime>5478</TotalTime>
  <Words>858</Words>
  <Application>Microsoft Office PowerPoint</Application>
  <PresentationFormat>On-screen Show (4:3)</PresentationFormat>
  <Paragraphs>177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 (4)</vt:lpstr>
      <vt:lpstr>Microsoft Word 97 - 2003 Document</vt:lpstr>
      <vt:lpstr>Enlarged minimal contention window size</vt:lpstr>
      <vt:lpstr>Abstract</vt:lpstr>
      <vt:lpstr>Minimal Contention Window size, 2.4 GHz band</vt:lpstr>
      <vt:lpstr>Minimal Contention Window size, 5 GHz band</vt:lpstr>
      <vt:lpstr>802.11e – Quality of Service</vt:lpstr>
      <vt:lpstr>CWmin design</vt:lpstr>
      <vt:lpstr>Dense deployments</vt:lpstr>
      <vt:lpstr>How to reduce collision probability?</vt:lpstr>
      <vt:lpstr>Enlarge CWmin AND reduce aSlotTime</vt:lpstr>
      <vt:lpstr>aSlotTime definition</vt:lpstr>
      <vt:lpstr>802.11ax aSlotTime = 4.5 µs</vt:lpstr>
      <vt:lpstr>Feasibility study</vt:lpstr>
      <vt:lpstr>Further changes, observations</vt:lpstr>
      <vt:lpstr>Conclusion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Enlarged Contention Windows</dc:title>
  <dc:creator>Guido R. Hiertz</dc:creator>
  <cp:lastModifiedBy>Guido R. Hiertz</cp:lastModifiedBy>
  <cp:revision>59</cp:revision>
  <cp:lastPrinted>1601-01-01T00:00:00Z</cp:lastPrinted>
  <dcterms:created xsi:type="dcterms:W3CDTF">2015-07-01T21:11:13Z</dcterms:created>
  <dcterms:modified xsi:type="dcterms:W3CDTF">2015-07-14T20:48:50Z</dcterms:modified>
</cp:coreProperties>
</file>