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7" r:id="rId5"/>
    <p:sldId id="268" r:id="rId6"/>
    <p:sldId id="27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802.11-15/914r0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802.11-15/914r0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802.11-15/914r0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802.11-15/914r0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802.11-15/914r0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Enlarged minimal contention window size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271110"/>
              </p:ext>
            </p:extLst>
          </p:nvPr>
        </p:nvGraphicFramePr>
        <p:xfrm>
          <a:off x="511175" y="2273300"/>
          <a:ext cx="8027988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4" imgW="8246962" imgH="3711249" progId="Word.Document.8">
                  <p:embed/>
                </p:oleObj>
              </mc:Choice>
              <mc:Fallback>
                <p:oleObj name="Document" r:id="rId4" imgW="8246962" imgH="37112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3300"/>
                        <a:ext cx="8027988" cy="360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3" r="20533"/>
          <a:stretch/>
        </p:blipFill>
        <p:spPr bwMode="auto">
          <a:xfrm>
            <a:off x="3787288" y="2708920"/>
            <a:ext cx="5321216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aSlotTime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aSlotTime</a:t>
            </a:r>
            <a:r>
              <a:rPr lang="en-US" sz="2000" dirty="0" smtClean="0"/>
              <a:t> =</a:t>
            </a:r>
            <a:br>
              <a:rPr lang="en-US" sz="2000" dirty="0" smtClean="0"/>
            </a:br>
            <a:r>
              <a:rPr lang="en-US" sz="2000" dirty="0" smtClean="0"/>
              <a:t>   </a:t>
            </a:r>
            <a:r>
              <a:rPr lang="en-US" sz="2000" dirty="0" err="1" smtClean="0"/>
              <a:t>aRxTxTurnaroundTime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/>
              <a:t>aMACProcessingDelay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+ </a:t>
            </a:r>
            <a:r>
              <a:rPr lang="en-US" sz="2000" dirty="0" err="1" smtClean="0"/>
              <a:t>aAirPropagationTime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+ </a:t>
            </a:r>
            <a:r>
              <a:rPr lang="en-US" sz="2000" dirty="0" err="1" smtClean="0"/>
              <a:t>aCCATime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Implementation</a:t>
            </a:r>
            <a:br>
              <a:rPr lang="en-US" sz="2000" dirty="0" smtClean="0"/>
            </a:br>
            <a:r>
              <a:rPr lang="en-US" sz="2000" dirty="0" smtClean="0"/>
              <a:t>dependent with 802.11ac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aCCATime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aMACProcessingDelay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aRxTxTurnaroundTime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Static (range</a:t>
            </a:r>
            <a:br>
              <a:rPr lang="en-US" sz="2000" dirty="0" smtClean="0"/>
            </a:br>
            <a:r>
              <a:rPr lang="en-US" sz="2000" dirty="0" smtClean="0"/>
              <a:t>dependent)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/>
              <a:t>aAirPropagationTime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</a:t>
            </a:r>
            <a:r>
              <a:rPr lang="en-US" dirty="0" err="1" smtClean="0"/>
              <a:t>aSlotTime</a:t>
            </a:r>
            <a:r>
              <a:rPr lang="en-US" dirty="0" smtClean="0"/>
              <a:t> </a:t>
            </a:r>
            <a:r>
              <a:rPr lang="en-US" dirty="0"/>
              <a:t>= 4.5 µs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Assume 300 m range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err="1"/>
              <a:t>aAirPropagationTime</a:t>
            </a:r>
            <a:r>
              <a:rPr lang="en-US" sz="1800" dirty="0"/>
              <a:t> = 1 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Thus today,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 smtClean="0"/>
              <a:t>aCCATime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/>
              <a:t>aMACProcessingDelay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 smtClean="0"/>
              <a:t>aRxTxTurnaroundTime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≤ 8 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To meet </a:t>
            </a:r>
            <a:r>
              <a:rPr lang="en-US" sz="2000" dirty="0" err="1" smtClean="0"/>
              <a:t>aSlotTime</a:t>
            </a:r>
            <a:r>
              <a:rPr lang="en-US" sz="2000" dirty="0" smtClean="0"/>
              <a:t> goal reduce previous sum from 8 µs to 3.5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Save 5 µs to sustain 300 m range assumption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aCCATime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</a:t>
            </a:r>
            <a:r>
              <a:rPr lang="en-US" sz="1800" dirty="0"/>
              <a:t>4 </a:t>
            </a:r>
            <a:r>
              <a:rPr lang="en-US" sz="1800" dirty="0" smtClean="0"/>
              <a:t>µs with 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aMACProcessingDelay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2 µs with 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aRxTxTurnaroundTime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2 </a:t>
            </a:r>
            <a:r>
              <a:rPr lang="en-US" sz="1800" dirty="0"/>
              <a:t>µs with </a:t>
            </a:r>
            <a:r>
              <a:rPr lang="en-US" sz="1800" dirty="0" smtClean="0"/>
              <a:t>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With 802.11-2012, all values are noted as implementation dependent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Only </a:t>
            </a:r>
            <a:r>
              <a:rPr lang="en-US" sz="1800" dirty="0" smtClean="0"/>
              <a:t>values for interoperability specified anymore</a:t>
            </a: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aMACProcessingDelay</a:t>
            </a:r>
            <a:endParaRPr lang="en-US" sz="20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Max time for MAC to issue </a:t>
            </a:r>
            <a:r>
              <a:rPr lang="en-US" sz="1800" dirty="0" smtClean="0"/>
              <a:t>PHY-</a:t>
            </a:r>
            <a:r>
              <a:rPr lang="en-US" sz="1800" dirty="0" err="1" smtClean="0"/>
              <a:t>TXSTART.request</a:t>
            </a:r>
            <a:endParaRPr 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Today’s hardware is more powerful than 802.11a hardware in 1999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/>
              <a:t>aRxTxTurnaroundTime</a:t>
            </a:r>
            <a:endParaRPr lang="en-US" sz="20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Max time to change from Rx to </a:t>
            </a:r>
            <a:r>
              <a:rPr lang="en-US" sz="1800" dirty="0" err="1" smtClean="0"/>
              <a:t>Tx</a:t>
            </a:r>
            <a:endParaRPr lang="en-US" sz="1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Hardware evolution provides for substantially faster turnaround than in 1999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aCCATime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Max time that CCA has available to detect start of a valid IEEE 802.11 </a:t>
            </a:r>
            <a:r>
              <a:rPr lang="en-US" dirty="0" smtClean="0"/>
              <a:t>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Major part in 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Today’s hardware needs less time than previous implementations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 seems possible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1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changes,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AIFS = SIFS </a:t>
            </a:r>
            <a:r>
              <a:rPr lang="en-US" dirty="0"/>
              <a:t>+ </a:t>
            </a:r>
            <a:r>
              <a:rPr lang="en-US" i="1" dirty="0" smtClean="0"/>
              <a:t>n</a:t>
            </a:r>
            <a:r>
              <a:rPr lang="en-US" dirty="0" smtClean="0"/>
              <a:t> ×</a:t>
            </a:r>
            <a:r>
              <a:rPr lang="en-US" dirty="0"/>
              <a:t> 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802.11ax double </a:t>
            </a:r>
            <a:r>
              <a:rPr lang="en-US" i="1" dirty="0" smtClean="0"/>
              <a:t>n</a:t>
            </a:r>
            <a:r>
              <a:rPr lang="en-US" dirty="0" smtClean="0"/>
              <a:t> to compensate for halved 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Keep Duration (AIFS</a:t>
            </a:r>
            <a:r>
              <a:rPr lang="en-US" baseline="-25000" dirty="0" smtClean="0"/>
              <a:t>802.11ac</a:t>
            </a:r>
            <a:r>
              <a:rPr lang="en-US" dirty="0" smtClean="0"/>
              <a:t>) = Duration (AIFS</a:t>
            </a:r>
            <a:r>
              <a:rPr lang="en-US" baseline="-25000" dirty="0" smtClean="0"/>
              <a:t>802.11ax</a:t>
            </a:r>
            <a:r>
              <a:rPr lang="en-US" dirty="0" smtClean="0"/>
              <a:t>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enlarged </a:t>
            </a:r>
            <a:r>
              <a:rPr lang="en-US" dirty="0" err="1"/>
              <a:t>CWmin</a:t>
            </a:r>
            <a:r>
              <a:rPr lang="en-US" dirty="0"/>
              <a:t> </a:t>
            </a:r>
            <a:r>
              <a:rPr lang="en-US" dirty="0" smtClean="0"/>
              <a:t>&amp; reduced </a:t>
            </a:r>
            <a:r>
              <a:rPr lang="en-US" dirty="0" err="1" smtClean="0"/>
              <a:t>aSlotTime</a:t>
            </a:r>
            <a:r>
              <a:rPr lang="en-US" dirty="0" smtClean="0"/>
              <a:t> 802.11ax STAs achieve advantage over non-802.11ax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STAs may access earlier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Acceptable “penalty” on legacy STAs to be discussed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25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 seems possible with 802.11ax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Increases Contention Window, reduces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Suitable with dense deployments = 802.11ax scope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Halved </a:t>
            </a:r>
            <a:r>
              <a:rPr lang="en-US" dirty="0" err="1" smtClean="0"/>
              <a:t>aSlotTime</a:t>
            </a:r>
            <a:r>
              <a:rPr lang="en-US" dirty="0" smtClean="0"/>
              <a:t> gives earlier access to 802.11ax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Simulations to follow to show impact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Can be balanced with legacy 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Simple and non-intrusive approach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1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OFDM PHYs foresee a minimal Contention Window size of 15. With many stations contending for access to the wireless medium (WM), this initial Contention Window might be too small.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simple approach is presented that increases the number of contention slots without impacting any performance relevant aspects.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Contention Window size,</a:t>
            </a:r>
            <a:br>
              <a:rPr lang="en-US" dirty="0" smtClean="0"/>
            </a:br>
            <a:r>
              <a:rPr lang="en-US" dirty="0" smtClean="0"/>
              <a:t>2.4 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802.11-1997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DSSS &amp; FHSS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802.11b-1999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HR/DSSS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802.11g-2003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Long slot time mode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Short slot time mode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DSSS set baseline in 2.4 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802.11g deployments in “compatibility” mode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Use of </a:t>
            </a:r>
            <a:r>
              <a:rPr lang="en-US" dirty="0" err="1" smtClean="0"/>
              <a:t>CWmin</a:t>
            </a:r>
            <a:r>
              <a:rPr lang="en-US" dirty="0" smtClean="0"/>
              <a:t> = 31 prevailing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802.11n-2009 uses </a:t>
            </a:r>
            <a:r>
              <a:rPr lang="en-US" dirty="0" err="1" smtClean="0"/>
              <a:t>CWmin</a:t>
            </a:r>
            <a:r>
              <a:rPr lang="en-US" dirty="0" smtClean="0"/>
              <a:t> = 15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Contention Window size,</a:t>
            </a:r>
            <a:br>
              <a:rPr lang="en-US" dirty="0" smtClean="0"/>
            </a:br>
            <a:r>
              <a:rPr lang="en-US" dirty="0" smtClean="0"/>
              <a:t>5 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802.11a-1999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First use of OFDM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802.11n-2009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MIMO upgrade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802.11ac-2013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 upgrade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802.11 standards for the 5 GHz band use </a:t>
            </a: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802.11e – Quality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802.11e introduces support for </a:t>
            </a:r>
            <a:r>
              <a:rPr lang="en-US" dirty="0" err="1" smtClean="0"/>
              <a:t>QoS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Distributed Coordination Function (DCF) replaced by Enhanced Distributed Channel Access (EDCA)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introduces four priorities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priorities use different minimal and maximal contention window sizes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Priorities adapt scaled </a:t>
            </a:r>
            <a:r>
              <a:rPr lang="en-US" dirty="0" err="1" smtClean="0"/>
              <a:t>CWmin</a:t>
            </a:r>
            <a:r>
              <a:rPr lang="en-US" dirty="0" smtClean="0"/>
              <a:t> value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802.11n &amp; 802.11ac STAs implement EDCA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priority values derived from </a:t>
            </a:r>
            <a:r>
              <a:rPr lang="en-US" dirty="0" err="1" smtClean="0"/>
              <a:t>CWmin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Apart from AIFSN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1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CWmin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 small, initial Contention Window causes high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Airtime waste, growing contention windows, high jitter, retransmissions,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Compromise: Single STA (peak) performance vs. optimal performance with many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 One-fits-all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2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deployments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BSS may serve </a:t>
            </a:r>
            <a:r>
              <a:rPr lang="en-US" dirty="0" smtClean="0"/>
              <a:t>many STAs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EDCA, AP can enlarge </a:t>
            </a:r>
            <a:r>
              <a:rPr lang="en-US" dirty="0" err="1" smtClean="0"/>
              <a:t>CWmin</a:t>
            </a:r>
            <a:r>
              <a:rPr lang="en-US" dirty="0" smtClean="0"/>
              <a:t> per priority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peak performance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collision probability &amp; may increase performance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Current default values target single BSS performance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parameter set adjustment seldom used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implementations do not adopt parameters signaled by AP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No influence on EDCA parameter set selection in neighboring BSSs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6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reduce collision probability?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Enlarge </a:t>
            </a:r>
            <a:r>
              <a:rPr lang="en-US" dirty="0" err="1" smtClean="0"/>
              <a:t>CWmin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Helps to reduce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select optimal value?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Dynamic, adaptive process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signal/agree needed </a:t>
            </a:r>
            <a:r>
              <a:rPr lang="en-US" dirty="0" err="1" smtClean="0"/>
              <a:t>CWmin</a:t>
            </a:r>
            <a:r>
              <a:rPr lang="en-US" dirty="0" smtClean="0"/>
              <a:t> between different BSSs?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Enlarging default </a:t>
            </a:r>
            <a:r>
              <a:rPr lang="en-US" dirty="0" err="1" smtClean="0"/>
              <a:t>CWmin</a:t>
            </a:r>
            <a:r>
              <a:rPr lang="en-US" dirty="0" smtClean="0"/>
              <a:t> with 802.11ax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Introduces coexistence problem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PHYs prior to 802.11ax use </a:t>
            </a:r>
            <a:r>
              <a:rPr lang="en-US" dirty="0" err="1"/>
              <a:t>CWmin</a:t>
            </a:r>
            <a:r>
              <a:rPr lang="en-US" dirty="0"/>
              <a:t> = 15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Would decrease 802.11ax access probability compared to prior </a:t>
            </a:r>
            <a:r>
              <a:rPr lang="en-US" dirty="0" smtClean="0"/>
              <a:t>PHYs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Enlarge </a:t>
            </a:r>
            <a:r>
              <a:rPr lang="en-US" dirty="0" err="1" smtClean="0"/>
              <a:t>CWmin</a:t>
            </a:r>
            <a:r>
              <a:rPr lang="en-US" dirty="0" smtClean="0"/>
              <a:t> AND reduce </a:t>
            </a:r>
            <a:r>
              <a:rPr lang="en-US" dirty="0" err="1" smtClean="0"/>
              <a:t>aSlotTime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Consider 5 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9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9 </a:t>
            </a:r>
            <a:r>
              <a:rPr lang="en-US" dirty="0"/>
              <a:t>µs × </a:t>
            </a:r>
            <a:r>
              <a:rPr lang="en-US" dirty="0" smtClean="0"/>
              <a:t>16/2 </a:t>
            </a:r>
            <a:r>
              <a:rPr lang="en-US" dirty="0"/>
              <a:t>= 72 </a:t>
            </a:r>
            <a:r>
              <a:rPr lang="en-US" dirty="0" smtClean="0"/>
              <a:t>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Select 802.11ax </a:t>
            </a:r>
            <a:r>
              <a:rPr lang="en-US" dirty="0" err="1" smtClean="0"/>
              <a:t>aSlot</a:t>
            </a:r>
            <a:r>
              <a:rPr lang="en-US" dirty="0" smtClean="0"/>
              <a:t> &amp; </a:t>
            </a:r>
            <a:r>
              <a:rPr lang="en-US" dirty="0" err="1" smtClean="0"/>
              <a:t>CWmin</a:t>
            </a:r>
            <a:r>
              <a:rPr lang="en-US" dirty="0" smtClean="0"/>
              <a:t> to achieve mean wait duration as previous PHYs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Const</a:t>
            </a:r>
            <a:r>
              <a:rPr lang="en-US" dirty="0" smtClean="0"/>
              <a:t> = </a:t>
            </a:r>
            <a:r>
              <a:rPr lang="en-US" dirty="0" err="1" smtClean="0"/>
              <a:t>aSlotTime</a:t>
            </a:r>
            <a:r>
              <a:rPr lang="en-US" dirty="0" smtClean="0"/>
              <a:t> </a:t>
            </a:r>
            <a:r>
              <a:rPr lang="en-US" dirty="0"/>
              <a:t>× </a:t>
            </a:r>
            <a:r>
              <a:rPr lang="en-US" dirty="0" smtClean="0"/>
              <a:t>(</a:t>
            </a:r>
            <a:r>
              <a:rPr lang="en-US" dirty="0" err="1" smtClean="0"/>
              <a:t>CWmin</a:t>
            </a:r>
            <a:r>
              <a:rPr lang="en-US" dirty="0" smtClean="0"/>
              <a:t> + 1)/2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default 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Twice the number of contention slots compared to 802.11n &amp; 802.11ac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Mean wait duration: 4.5 µs </a:t>
            </a:r>
            <a:r>
              <a:rPr lang="en-US" dirty="0"/>
              <a:t>× </a:t>
            </a:r>
            <a:r>
              <a:rPr lang="en-US" dirty="0" smtClean="0"/>
              <a:t>32/2 = 72 µs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7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4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(4)</Template>
  <TotalTime>5477</TotalTime>
  <Words>858</Words>
  <Application>Microsoft Office PowerPoint</Application>
  <PresentationFormat>On-screen Show (4:3)</PresentationFormat>
  <Paragraphs>177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 (4)</vt:lpstr>
      <vt:lpstr>Document</vt:lpstr>
      <vt:lpstr>Enlarged minimal contention window size</vt:lpstr>
      <vt:lpstr>Abstract</vt:lpstr>
      <vt:lpstr>Minimal Contention Window size, 2.4 GHz band</vt:lpstr>
      <vt:lpstr>Minimal Contention Window size, 5 GHz band</vt:lpstr>
      <vt:lpstr>802.11e – Quality of Service</vt:lpstr>
      <vt:lpstr>CWmin design</vt:lpstr>
      <vt:lpstr>Dense deployments</vt:lpstr>
      <vt:lpstr>How to reduce collision probability?</vt:lpstr>
      <vt:lpstr>Enlarge CWmin AND reduce aSlotTime</vt:lpstr>
      <vt:lpstr>aSlotTime definition</vt:lpstr>
      <vt:lpstr>802.11ax aSlotTime = 4.5 µs</vt:lpstr>
      <vt:lpstr>Feasibility study</vt:lpstr>
      <vt:lpstr>Further changes, observations</vt:lpstr>
      <vt:lpstr>Conclusion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Enlarged Contention Windows</dc:title>
  <dc:creator>Guido R. Hiertz</dc:creator>
  <cp:lastModifiedBy>Guido R. Hiertz</cp:lastModifiedBy>
  <cp:revision>58</cp:revision>
  <cp:lastPrinted>1601-01-01T00:00:00Z</cp:lastPrinted>
  <dcterms:created xsi:type="dcterms:W3CDTF">2015-07-01T21:11:13Z</dcterms:created>
  <dcterms:modified xsi:type="dcterms:W3CDTF">2015-07-14T20:24:47Z</dcterms:modified>
</cp:coreProperties>
</file>