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Default Extension="pict" ContentType="image/pi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1" r:id="rId4"/>
    <p:sldId id="272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32E832E-7DF3-344F-AAB4-B0BB963D27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/>
              <a:t>Month Year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>
                <a:latin typeface="Times New Roman" charset="0"/>
              </a:defRPr>
            </a:lvl5pPr>
          </a:lstStyle>
          <a:p>
            <a:pPr lvl="4">
              <a:defRPr/>
            </a:pPr>
            <a:r>
              <a:rPr lang="de-DE"/>
              <a:t>Marc Emmelmann, SELF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0278273-54E6-8F43-99DC-DB9F19EFC1B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110" charset="0"/>
              </a:rPr>
              <a:t>doc.: IEEE 802.11-yy/xxxxr0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110" charset="0"/>
              </a:rPr>
              <a:t>Month Year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10" charset="0"/>
              </a:rPr>
              <a:t>Marc Emmelmann, SELF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10" charset="0"/>
              </a:rPr>
              <a:t>Page </a:t>
            </a:r>
            <a:fld id="{5B668BCE-6C61-3940-AFA1-A3024D96A90A}" type="slidenum">
              <a:rPr lang="en-US">
                <a:latin typeface="Times New Roman" pitchFamily="-110" charset="0"/>
              </a:rPr>
              <a:pPr/>
              <a:t>1</a:t>
            </a:fld>
            <a:endParaRPr lang="en-US">
              <a:latin typeface="Times New Roman" pitchFamily="-110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110" charset="0"/>
              </a:rPr>
              <a:t>doc.: IEEE 802.11-yy/xxxxr0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de-DE">
                <a:latin typeface="Times New Roman" pitchFamily="-110" charset="0"/>
              </a:rPr>
              <a:t>Month Year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de-DE">
                <a:latin typeface="Times New Roman" pitchFamily="-110" charset="0"/>
              </a:rPr>
              <a:t>Marc Emmelmann, SELF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pitchFamily="-110" charset="0"/>
              </a:rPr>
              <a:t>Page </a:t>
            </a:r>
            <a:fld id="{D20D3FA8-7483-8B4C-A7BB-A5865EDED787}" type="slidenum">
              <a:rPr lang="en-US">
                <a:latin typeface="Times New Roman" pitchFamily="-110" charset="0"/>
              </a:rPr>
              <a:pPr/>
              <a:t>2</a:t>
            </a:fld>
            <a:endParaRPr lang="en-US">
              <a:latin typeface="Times New Roman" pitchFamily="-110" charset="0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>
              <a:latin typeface="Times New Roman" pitchFamily="-110" charset="0"/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D430C3-3541-9D40-B238-F0C5EA4D5EE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32E48-FA26-064F-A800-A9C63380D58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71324A-1CAE-EA4F-8944-595EA0F0E1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56AC4-C88B-DD4B-AD0D-2606E1DC019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2B7FB9-FEC8-4044-AA9B-0646B79F1B9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0FE5D2-C65E-364F-9E33-0E08B920BE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A0D473-0FE4-B040-AC33-0482A50F6A1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33C12-1CBE-B142-8E76-17DC1E3CC4C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3F5883-37B6-ED45-A209-98CD12EEEE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AB2473-69B8-8246-865C-CE0E4810808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B7B27F-E27F-8A4A-B137-0D207804BDF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7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8A137CEB-92CB-074B-8055-AA78364927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Times New Roman" charset="0"/>
              </a:rPr>
              <a:t>doc.: IEEE 802.11</a:t>
            </a:r>
            <a:r>
              <a:rPr lang="en-US" sz="1800" b="1" dirty="0" smtClean="0">
                <a:latin typeface="Times New Roman" charset="0"/>
              </a:rPr>
              <a:t>-15/0896r0</a:t>
            </a:r>
            <a:endParaRPr lang="en-US" sz="1800" b="1" dirty="0">
              <a:latin typeface="Times New Roman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July 2015</a:t>
            </a:r>
            <a:endParaRPr lang="en-US" dirty="0">
              <a:latin typeface="Times New Roman" pitchFamily="-110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Marc Emmelmann, SELF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536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10" charset="0"/>
              </a:rPr>
              <a:t>Slide </a:t>
            </a:r>
            <a:fld id="{5E411C6E-5D10-4340-890A-7A555D0FCC1A}" type="slidenum">
              <a:rPr lang="en-US" smtClean="0">
                <a:latin typeface="Times New Roman" pitchFamily="-110" charset="0"/>
              </a:rPr>
              <a:pPr/>
              <a:t>1</a:t>
            </a:fld>
            <a:endParaRPr lang="en-US" smtClean="0">
              <a:latin typeface="Times New Roman" pitchFamily="-110" charset="0"/>
            </a:endParaRP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Proposed Resolution for CIDs 7001, 7002, 7003, 7012</a:t>
            </a:r>
          </a:p>
        </p:txBody>
      </p:sp>
      <p:sp>
        <p:nvSpPr>
          <p:cNvPr id="1536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9075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ea typeface="ＭＳ Ｐゴシック" pitchFamily="-110" charset="-128"/>
                <a:cs typeface="ＭＳ Ｐゴシック" pitchFamily="-110" charset="-128"/>
              </a:rPr>
              <a:t>Date:</a:t>
            </a:r>
            <a:r>
              <a:rPr lang="en-US" sz="2000" b="0" dirty="0" smtClean="0">
                <a:ea typeface="ＭＳ Ｐゴシック" pitchFamily="-110" charset="-128"/>
                <a:cs typeface="ＭＳ Ｐゴシック" pitchFamily="-110" charset="-128"/>
              </a:rPr>
              <a:t> 2015-07-13</a:t>
            </a:r>
            <a:endParaRPr lang="en-US" sz="2000" b="0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2981325"/>
          <a:ext cx="8156575" cy="2428875"/>
        </p:xfrm>
        <a:graphic>
          <a:graphicData uri="http://schemas.openxmlformats.org/presentationml/2006/ole">
            <p:oleObj spid="_x0000_s15362" name="Dokument" r:id="rId4" imgW="8255000" imgH="2463800" progId="Word.Document.8">
              <p:embed/>
            </p:oleObj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533400" y="2590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July 2015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741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Marc Emmelmann, SELF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741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10" charset="0"/>
              </a:rPr>
              <a:t>Slide </a:t>
            </a:r>
            <a:fld id="{4E6F5B06-5B5C-8549-BD21-191810CC8DBD}" type="slidenum">
              <a:rPr lang="en-US" smtClean="0">
                <a:latin typeface="Times New Roman" pitchFamily="-110" charset="0"/>
              </a:rPr>
              <a:pPr/>
              <a:t>2</a:t>
            </a:fld>
            <a:endParaRPr lang="en-US" smtClean="0">
              <a:latin typeface="Times New Roman" pitchFamily="-110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114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Proposed Resolution for CIDs 7001, 7002, 7003, 7012</a:t>
            </a:r>
          </a:p>
          <a:p>
            <a:pPr>
              <a:buFontTx/>
              <a:buNone/>
            </a:pPr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>
              <a:buFontTx/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CIDs 7001, 7002, 7003, and 7012 address the fact that there are outstanding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LOAs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for potentially essential patent claims regarding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TGah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.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This submission provides one resolution that is immediately adoptable by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TGah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to address the CIDs. </a:t>
            </a:r>
          </a:p>
          <a:p>
            <a:pPr>
              <a:buFontTx/>
              <a:buNone/>
            </a:pP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It also outlines a methodology to identify those portions of the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TGah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draft that might be subject of potentially essential patent claims not subject to a filed LOA.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Adopt the following resolution for CIDs 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7001, 7002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, 7003, and 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7012:</a:t>
            </a:r>
          </a:p>
          <a:p>
            <a:endParaRPr lang="en-US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REVISED: Delete all clauses from the </a:t>
            </a:r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TGah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Draft.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956AC4-C88B-DD4B-AD0D-2606E1DC019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to identify clauses possibly subject to potentially essential patents claims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en-US" dirty="0" smtClean="0"/>
              <a:t>Motion to delete all clauses from the </a:t>
            </a:r>
            <a:r>
              <a:rPr lang="en-US" dirty="0" err="1" smtClean="0"/>
              <a:t>TGah</a:t>
            </a:r>
            <a:r>
              <a:rPr lang="en-US" dirty="0" smtClean="0"/>
              <a:t> draft</a:t>
            </a:r>
          </a:p>
          <a:p>
            <a:pPr marL="457200" indent="-457200">
              <a:buAutoNum type="arabicParenBoth"/>
            </a:pPr>
            <a:r>
              <a:rPr lang="en-US" dirty="0" smtClean="0"/>
              <a:t>For every </a:t>
            </a:r>
            <a:r>
              <a:rPr lang="en-US" dirty="0" err="1" smtClean="0"/>
              <a:t>subclause</a:t>
            </a:r>
            <a:r>
              <a:rPr lang="en-US" dirty="0" smtClean="0"/>
              <a:t> that exist in the current draft, </a:t>
            </a:r>
          </a:p>
          <a:p>
            <a:pPr marL="857250" lvl="1" indent="-457200">
              <a:buNone/>
            </a:pPr>
            <a:r>
              <a:rPr lang="en-US" dirty="0" smtClean="0"/>
              <a:t>(2a) Move the add the </a:t>
            </a:r>
            <a:r>
              <a:rPr lang="en-US" dirty="0" err="1" smtClean="0"/>
              <a:t>subclause</a:t>
            </a:r>
            <a:r>
              <a:rPr lang="en-US" dirty="0" smtClean="0"/>
              <a:t> (back) into a (new) </a:t>
            </a:r>
            <a:r>
              <a:rPr lang="en-US" dirty="0" err="1" smtClean="0"/>
              <a:t>TGah</a:t>
            </a:r>
            <a:r>
              <a:rPr lang="en-US" dirty="0" smtClean="0"/>
              <a:t> draft</a:t>
            </a:r>
          </a:p>
          <a:p>
            <a:pPr marL="857250" lvl="1" indent="-457200">
              <a:buNone/>
            </a:pPr>
            <a:r>
              <a:rPr lang="en-US" dirty="0" smtClean="0"/>
              <a:t>(2b) As part of the discussion of the motion (2a), as if anyone is personally aware of any potential patent claims relating to the text </a:t>
            </a:r>
            <a:r>
              <a:rPr lang="en-US" dirty="0" err="1" smtClean="0"/>
              <a:t>beeing</a:t>
            </a:r>
            <a:r>
              <a:rPr lang="en-US" dirty="0" smtClean="0"/>
              <a:t> added (back) to the </a:t>
            </a:r>
            <a:r>
              <a:rPr lang="en-US" dirty="0" err="1" smtClean="0"/>
              <a:t>TGah</a:t>
            </a:r>
            <a:r>
              <a:rPr lang="en-US" dirty="0" smtClean="0"/>
              <a:t> draft</a:t>
            </a:r>
          </a:p>
          <a:p>
            <a:pPr marL="857250" lvl="1" indent="-457200">
              <a:buNone/>
            </a:pPr>
            <a:r>
              <a:rPr lang="en-US" dirty="0" smtClean="0"/>
              <a:t>(2c) If a potentially essential patent claim for which an accepted LOA is not files by IEEE SA is announced, do NOT add the text back to the </a:t>
            </a:r>
            <a:r>
              <a:rPr lang="en-US" dirty="0" err="1" smtClean="0"/>
              <a:t>TGah</a:t>
            </a:r>
            <a:r>
              <a:rPr lang="en-US" dirty="0" smtClean="0"/>
              <a:t> draft</a:t>
            </a:r>
          </a:p>
          <a:p>
            <a:pPr marL="457200" indent="-457200">
              <a:buAutoNum type="arabicParenBoth"/>
            </a:pPr>
            <a:r>
              <a:rPr lang="en-US" dirty="0" smtClean="0"/>
              <a:t>Call for submission for missing technical material and ask for every submission the questions stated in (2b/c)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July 2015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Marc Emmelmann, SELF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2956AC4-C88B-DD4B-AD0D-2606E1DC019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July 2015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2765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10" charset="0"/>
              </a:rPr>
              <a:t>Marc Emmelmann, SELF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27652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10" charset="0"/>
              </a:rPr>
              <a:t>Slide </a:t>
            </a:r>
            <a:fld id="{440D54A2-86BF-0A48-A5EA-BBA9734AB044}" type="slidenum">
              <a:rPr lang="en-US" smtClean="0">
                <a:latin typeface="Times New Roman" pitchFamily="-110" charset="0"/>
              </a:rPr>
              <a:pPr/>
              <a:t>5</a:t>
            </a:fld>
            <a:endParaRPr lang="en-US" smtClean="0">
              <a:latin typeface="Times New Roman" pitchFamily="-110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ＭＳ Ｐゴシック" pitchFamily="-110" charset="-128"/>
                <a:cs typeface="ＭＳ Ｐゴシック" pitchFamily="-110" charset="-128"/>
              </a:rPr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ＭＳ Ｐゴシック" pitchFamily="-110" charset="-128"/>
              <a:cs typeface="ＭＳ Ｐゴシック" pitchFamily="-11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emmelmann-SELF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802-11-Submission-emmelmann-SELF.pot</Template>
  <TotalTime>0</TotalTime>
  <Words>345</Words>
  <Application>Microsoft Macintosh PowerPoint</Application>
  <PresentationFormat>Bildschirmpräsentation (4:3)</PresentationFormat>
  <Paragraphs>44</Paragraphs>
  <Slides>5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802-11-Submission-emmelmann-SELF</vt:lpstr>
      <vt:lpstr>Dokument</vt:lpstr>
      <vt:lpstr>Proposed Resolution for CIDs 7001, 7002, 7003, 7012</vt:lpstr>
      <vt:lpstr>Abstract</vt:lpstr>
      <vt:lpstr>Proposed Resolution</vt:lpstr>
      <vt:lpstr>Methodology to identify clauses possibly subject to potentially essential patents claims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Resolution for CIDs 7001, 7002, 7003, 7012 </dc:title>
  <dc:subject/>
  <dc:creator>Marc Emmelmann</dc:creator>
  <cp:keywords/>
  <dc:description/>
  <cp:lastModifiedBy>Marc Emmelmann</cp:lastModifiedBy>
  <cp:revision>7</cp:revision>
  <cp:lastPrinted>1998-02-10T13:28:06Z</cp:lastPrinted>
  <dcterms:created xsi:type="dcterms:W3CDTF">2015-07-13T23:29:46Z</dcterms:created>
  <dcterms:modified xsi:type="dcterms:W3CDTF">2015-07-13T23:31:17Z</dcterms:modified>
  <cp:category/>
</cp:coreProperties>
</file>