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70" r:id="rId6"/>
    <p:sldId id="272" r:id="rId7"/>
    <p:sldId id="262" r:id="rId8"/>
    <p:sldId id="263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佈景主題樣式 2 - 輔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98" autoAdjust="0"/>
  </p:normalViewPr>
  <p:slideViewPr>
    <p:cSldViewPr>
      <p:cViewPr>
        <p:scale>
          <a:sx n="90" d="100"/>
          <a:sy n="90" d="100"/>
        </p:scale>
        <p:origin x="-1404" y="-1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783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330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11-15/0885r0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Box 5 Calibration Result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9"/>
          <p:cNvGraphicFramePr>
            <a:graphicFrameLocks/>
          </p:cNvGraphicFramePr>
          <p:nvPr/>
        </p:nvGraphicFramePr>
        <p:xfrm>
          <a:off x="393700" y="2349500"/>
          <a:ext cx="8229600" cy="6124575"/>
        </p:xfrm>
        <a:graphic>
          <a:graphicData uri="http://schemas.openxmlformats.org/presentationml/2006/ole">
            <p:oleObj spid="_x0000_s3076" name="Document" r:id="rId4" imgW="8689230" imgH="6456451" progId="Word.Documen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This presentation describes </a:t>
            </a:r>
            <a:r>
              <a:rPr lang="en-US" dirty="0" err="1" smtClean="0"/>
              <a:t>MediaTek’s</a:t>
            </a:r>
            <a:r>
              <a:rPr lang="en-US" dirty="0" smtClean="0"/>
              <a:t> Box 5 calibration results.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Applying 1 BSS UL test case.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lvl="1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/>
              <a:t>Performance differences are found and results are not aligned since members providing results from Sep. 2014.</a:t>
            </a:r>
          </a:p>
          <a:p>
            <a:pPr marL="341313" lvl="1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/>
              <a:t>Box 5 simulation members agreed to focus on aligning  single BSS UL test case in the Mar. 2015 IEEE meeting.</a:t>
            </a:r>
          </a:p>
          <a:p>
            <a:pPr marL="341313" lvl="1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b="1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444208" y="6475413"/>
            <a:ext cx="2098130" cy="193947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4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Single BSS Calibration Case 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2910" y="1571612"/>
            <a:ext cx="4001098" cy="4929222"/>
          </a:xfrm>
          <a:ln/>
        </p:spPr>
        <p:txBody>
          <a:bodyPr>
            <a:normAutofit/>
          </a:bodyPr>
          <a:lstStyle/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No Shadowing:</a:t>
            </a:r>
          </a:p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Fixed MCS 5: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To avoid path-loss dependent transmission failure due to using MCS 7.</a:t>
            </a:r>
          </a:p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5 Combinations: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All DL.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Single STA.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STA 3, STA9.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STA 3, STA15.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STA 3, STA 27.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STA 3, STA 9, STA 15.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STA 3, STA 9, STA 27.</a:t>
            </a:r>
          </a:p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BSS B, UL traffic.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5796136" y="4437112"/>
          <a:ext cx="2376264" cy="1739058"/>
        </p:xfrm>
        <a:graphic>
          <a:graphicData uri="http://schemas.openxmlformats.org/drawingml/2006/table">
            <a:tbl>
              <a:tblPr/>
              <a:tblGrid>
                <a:gridCol w="901341"/>
                <a:gridCol w="1474923"/>
              </a:tblGrid>
              <a:tr h="298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6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628800"/>
            <a:ext cx="4355976" cy="270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Parameters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al, MediaTek Inc.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87624" y="1615400"/>
          <a:ext cx="7381875" cy="4693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43200"/>
                <a:gridCol w="4638675"/>
              </a:tblGrid>
              <a:tr h="18695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PHY parameters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BW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All BSSs </a:t>
                      </a: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at 5GHz  </a:t>
                      </a: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</a:t>
                      </a: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80 MHz, no dynamic bandwidth</a:t>
                      </a: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]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Channel model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TGac</a:t>
                      </a: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D </a:t>
                      </a:r>
                      <a:r>
                        <a:rPr kumimoji="0" lang="en-US" altLang="zh-CN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NLOS per link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Shadow fading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iid</a:t>
                      </a:r>
                      <a:r>
                        <a:rPr kumimoji="0" lang="en-US" altLang="zh-CN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log-normal shadowing (5 dB standard deviation)  per link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4006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Data Preamble Type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[5GHz, 11ac],</a:t>
                      </a:r>
                      <a:r>
                        <a:rPr kumimoji="0" lang="en-US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always decoded correctly after successful reception, duration is considered.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STA TX Power 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 </a:t>
                      </a:r>
                      <a:r>
                        <a:rPr kumimoji="0" lang="en-GB" altLang="ko-KR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dBm</a:t>
                      </a: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per antenna</a:t>
                      </a:r>
                      <a:r>
                        <a:rPr kumimoji="0" lang="en-GB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AP TX Power 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 </a:t>
                      </a:r>
                      <a:r>
                        <a:rPr kumimoji="0" lang="en-GB" altLang="ko-KR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dBm</a:t>
                      </a: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GB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per antenna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AP  number of TX/RX antennas 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1/1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 number of TX /RX antennas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1/1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AP antenna gain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 </a:t>
                      </a:r>
                      <a:r>
                        <a:rPr kumimoji="0" lang="en-GB" altLang="ko-KR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dBi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STA antenna gain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-2 </a:t>
                      </a:r>
                      <a:r>
                        <a:rPr kumimoji="0" lang="en-GB" altLang="ko-KR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dBi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Noise Figure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7dB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CCA threshold</a:t>
                      </a:r>
                      <a:endParaRPr kumimoji="0" lang="en-US" altLang="ko-K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  <a:defRPr/>
                      </a:pPr>
                      <a:r>
                        <a:rPr kumimoji="0" lang="en-US" altLang="ko-KR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-56 </a:t>
                      </a:r>
                      <a:r>
                        <a:rPr kumimoji="0" lang="en-US" altLang="ko-KR" sz="11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dBm</a:t>
                      </a:r>
                      <a:r>
                        <a:rPr kumimoji="0" lang="en-US" altLang="ko-KR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(measured across the entire bandwidth after large-scale fading)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Rx sensitivity</a:t>
                      </a:r>
                      <a:endParaRPr kumimoji="0" lang="en-US" altLang="ko-K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-76 </a:t>
                      </a:r>
                      <a:r>
                        <a:rPr kumimoji="0" lang="en-US" altLang="ko-KR" sz="11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Link Adaption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Fixed MCS =5 (234.0 Mbps)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Channel estimation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ideal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PHY abstraction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RBIR, </a:t>
                      </a:r>
                      <a:r>
                        <a:rPr kumimoji="0" lang="en-US" altLang="zh-CN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BCC [1, 5]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Channel correlation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Independent or time-correlated channel per packet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Parameters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al, MediaTek Inc.</a:t>
            </a:r>
            <a:endParaRPr lang="en-GB" dirty="0"/>
          </a:p>
        </p:txBody>
      </p:sp>
      <p:graphicFrame>
        <p:nvGraphicFramePr>
          <p:cNvPr id="8" name="Table 9"/>
          <p:cNvGraphicFramePr>
            <a:graphicFrameLocks noGrp="1"/>
          </p:cNvGraphicFramePr>
          <p:nvPr/>
        </p:nvGraphicFramePr>
        <p:xfrm>
          <a:off x="971600" y="1988840"/>
          <a:ext cx="7488832" cy="3291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82422"/>
                <a:gridCol w="5506410"/>
              </a:tblGrid>
              <a:tr h="0">
                <a:tc gridSpan="2"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MAC parameters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Access protocol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[EDCA, </a:t>
                      </a:r>
                      <a:r>
                        <a:rPr kumimoji="0" lang="en-US" altLang="zh-CN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AC_BE </a:t>
                      </a: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with default parameters]  [</a:t>
                      </a:r>
                      <a:r>
                        <a:rPr kumimoji="0" lang="en-US" altLang="ko-KR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CWmin</a:t>
                      </a: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= 15, </a:t>
                      </a:r>
                      <a:r>
                        <a:rPr kumimoji="0" lang="en-US" altLang="ko-KR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CWmax</a:t>
                      </a: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= 1023, </a:t>
                      </a:r>
                      <a:r>
                        <a:rPr kumimoji="0" lang="en-US" altLang="ko-KR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AIFSn</a:t>
                      </a: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=3 ]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Queue length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 single queue for each traffic link is set inside AP/STA sized of 2000 packets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Traffic type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UDP CBR with rate 10^8bps (may not enough to model full buffer)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MPDU size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1538 Bytes (1472 Data + 28 IP header + 8 bytes LLC + 30 MAC header)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333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Aggregation 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[A-MPDU / max aggregation size / BA window size, No  A-MSDU, with immediate BA], Max aggregation: 32 MPDUs with 4-byte MPDU delimiter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Max number of retries 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Beacon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Disabled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RTS/CTS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OFF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Traffic direction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UL Only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835696" y="1556792"/>
          <a:ext cx="5976663" cy="4907859"/>
        </p:xfrm>
        <a:graphic>
          <a:graphicData uri="http://schemas.openxmlformats.org/drawingml/2006/table">
            <a:tbl>
              <a:tblPr/>
              <a:tblGrid>
                <a:gridCol w="1992221"/>
                <a:gridCol w="1992221"/>
                <a:gridCol w="1992221"/>
              </a:tblGrid>
              <a:tr h="247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新細明體"/>
                          <a:cs typeface="Times New Roman"/>
                        </a:rPr>
                        <a:t>Case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STA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n-lt"/>
                          <a:ea typeface="新細明體"/>
                          <a:cs typeface="Times New Roman"/>
                        </a:rPr>
                        <a:t>Throughput</a:t>
                      </a:r>
                      <a:r>
                        <a:rPr lang="en-US" sz="1000" baseline="0" dirty="0" smtClean="0">
                          <a:latin typeface="+mn-lt"/>
                          <a:ea typeface="新細明體"/>
                          <a:cs typeface="Times New Roman"/>
                        </a:rPr>
                        <a:t> (Mbps)</a:t>
                      </a:r>
                      <a:endParaRPr lang="en-US" sz="10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4945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新細明體"/>
                          <a:cs typeface="Times New Roman"/>
                        </a:rPr>
                        <a:t>all DL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3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40.542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9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9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40.427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9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15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40.056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9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21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39.468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49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新細明體"/>
                          <a:cs typeface="Times New Roman"/>
                        </a:rPr>
                        <a:t>27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38.914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9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新細明體"/>
                          <a:cs typeface="Times New Roman"/>
                        </a:rPr>
                        <a:t>sum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199.407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945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新細明體"/>
                          <a:cs typeface="Times New Roman"/>
                        </a:rPr>
                        <a:t>UL 1 STA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3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99.983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549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9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99.923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549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新細明體"/>
                          <a:cs typeface="Times New Roman"/>
                        </a:rPr>
                        <a:t>15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100.001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549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21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99.972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549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27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99.922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5494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UL 3+9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3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99.815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49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9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99.826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49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sum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199.641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494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UL 3+15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3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99.906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549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15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99.797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549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sum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199.703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5494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UL 3+27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3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99.841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49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27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99.737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49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sum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199.578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54945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UL 3+9+15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D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3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D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70.928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DAF"/>
                    </a:solidFill>
                  </a:tcPr>
                </a:tc>
              </a:tr>
              <a:tr h="1549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9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D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63.202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DAF"/>
                    </a:solidFill>
                  </a:tcPr>
                </a:tc>
              </a:tr>
              <a:tr h="1549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15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D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59.371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DAF"/>
                    </a:solidFill>
                  </a:tcPr>
                </a:tc>
              </a:tr>
              <a:tr h="1549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sum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D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193.501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DAF"/>
                    </a:solidFill>
                  </a:tcPr>
                </a:tc>
              </a:tr>
              <a:tr h="154945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Ul 3+9+27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3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63.196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549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9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68.249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549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27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62.656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549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n-lt"/>
                          <a:ea typeface="新細明體"/>
                          <a:cs typeface="Times New Roman"/>
                        </a:rPr>
                        <a:t>sum</a:t>
                      </a:r>
                    </a:p>
                  </a:txBody>
                  <a:tcPr marL="7012" marR="7012" marT="7012" marB="70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194.101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Update MTK’s Box 5 calibration results on single BSS test case.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R. Porat et al, “Evaluation Methodology”, IEEE 11-14/571r9.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S. Merlin et al, “Simulation Scenarios”, IEEE 11-14/980r12.</a:t>
            </a:r>
          </a:p>
          <a:p>
            <a:pPr>
              <a:buFont typeface="+mj-lt"/>
              <a:buAutoNum type="arabicPeriod"/>
            </a:pPr>
            <a:r>
              <a:rPr lang="en-GB" altLang="zh-CN" dirty="0" smtClean="0">
                <a:ea typeface="SimSun" pitchFamily="2" charset="-122"/>
              </a:rPr>
              <a:t>P. Loc et al, “</a:t>
            </a:r>
            <a:r>
              <a:rPr lang="en-GB" altLang="zh-CN" dirty="0" err="1" smtClean="0">
                <a:ea typeface="SimSun" pitchFamily="2" charset="-122"/>
              </a:rPr>
              <a:t>TGac</a:t>
            </a:r>
            <a:r>
              <a:rPr lang="en-GB" altLang="zh-CN" dirty="0" smtClean="0">
                <a:ea typeface="SimSun" pitchFamily="2" charset="-122"/>
              </a:rPr>
              <a:t> Functional Requirements and Evaluation Methodology”, IEEE </a:t>
            </a:r>
            <a:r>
              <a:rPr lang="en-US" altLang="zh-CN" dirty="0" smtClean="0">
                <a:ea typeface="SimSun" pitchFamily="2" charset="-122"/>
              </a:rPr>
              <a:t>11-09/0451r16.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Chinghwa-Yu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802-11-Submission-Chinghwa-Yu</Template>
  <TotalTime>27397</TotalTime>
  <Words>772</Words>
  <Application>Microsoft Office PowerPoint</Application>
  <PresentationFormat>On-screen Show (4:3)</PresentationFormat>
  <Paragraphs>218</Paragraphs>
  <Slides>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802-11-Submission-Chinghwa-Yu</vt:lpstr>
      <vt:lpstr>Document</vt:lpstr>
      <vt:lpstr>Box 5 Calibration Result</vt:lpstr>
      <vt:lpstr>Abstract</vt:lpstr>
      <vt:lpstr>Background</vt:lpstr>
      <vt:lpstr>Single BSS Calibration Case </vt:lpstr>
      <vt:lpstr>PHY Parameters</vt:lpstr>
      <vt:lpstr>MAC Parameters</vt:lpstr>
      <vt:lpstr>Simulation Results</vt:lpstr>
      <vt:lpstr>Conclusions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Box 5 Calibration Results</dc:title>
  <dc:creator>Chinghwa Yu, MediaTek</dc:creator>
  <cp:lastModifiedBy>Mediatek</cp:lastModifiedBy>
  <cp:revision>1056</cp:revision>
  <cp:lastPrinted>1601-01-01T00:00:00Z</cp:lastPrinted>
  <dcterms:created xsi:type="dcterms:W3CDTF">2014-10-01T07:16:17Z</dcterms:created>
  <dcterms:modified xsi:type="dcterms:W3CDTF">2015-07-13T15:50:48Z</dcterms:modified>
</cp:coreProperties>
</file>