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3" r:id="rId4"/>
    <p:sldId id="292" r:id="rId5"/>
    <p:sldId id="298" r:id="rId6"/>
    <p:sldId id="294" r:id="rId7"/>
    <p:sldId id="295" r:id="rId8"/>
    <p:sldId id="297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00FF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1" autoAdjust="0"/>
    <p:restoredTop sz="94635" autoAdjust="0"/>
  </p:normalViewPr>
  <p:slideViewPr>
    <p:cSldViewPr>
      <p:cViewPr>
        <p:scale>
          <a:sx n="93" d="100"/>
          <a:sy n="93" d="100"/>
        </p:scale>
        <p:origin x="-60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24" y="-102"/>
      </p:cViewPr>
      <p:guideLst>
        <p:guide orient="horz" pos="2923"/>
        <p:guide pos="218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noue\AppData\Local\Temp\throughpu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786190187765"/>
          <c:y val="3.728442890325611E-2"/>
          <c:w val="0.86176700989299415"/>
          <c:h val="0.83354951238123987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0.26411075612353574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641025641026582E-3"/>
                  <c:y val="0.46432374866879661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ja-JP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'new) ack 6Mbps'!$B$5:$C$5</c:f>
              <c:strCache>
                <c:ptCount val="2"/>
                <c:pt idx="0">
                  <c:v>w/o BSS indicator</c:v>
                </c:pt>
                <c:pt idx="1">
                  <c:v>w/ BSS indicator</c:v>
                </c:pt>
              </c:strCache>
            </c:strRef>
          </c:cat>
          <c:val>
            <c:numRef>
              <c:f>'new) ack 6Mbps'!$B$6:$C$6</c:f>
              <c:numCache>
                <c:formatCode>0.0</c:formatCode>
                <c:ptCount val="2"/>
                <c:pt idx="0">
                  <c:v>193.28789606399999</c:v>
                </c:pt>
                <c:pt idx="1">
                  <c:v>364.05209600000006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382656"/>
        <c:axId val="123808000"/>
      </c:barChart>
      <c:catAx>
        <c:axId val="1333826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123808000"/>
        <c:crosses val="autoZero"/>
        <c:auto val="1"/>
        <c:lblAlgn val="ctr"/>
        <c:lblOffset val="100"/>
        <c:noMultiLvlLbl val="0"/>
      </c:catAx>
      <c:valAx>
        <c:axId val="123808000"/>
        <c:scaling>
          <c:orientation val="minMax"/>
        </c:scaling>
        <c:delete val="0"/>
        <c:axPos val="l"/>
        <c:majorGridlines/>
        <c:numFmt formatCode="#,##0_);[Red]\(#,##0\)" sourceLinked="0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ja-JP"/>
          </a:p>
        </c:txPr>
        <c:crossAx val="13338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ja-JP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ja-JP" dirty="0" err="1" smtClean="0"/>
              <a:t>Yasu</a:t>
            </a:r>
            <a:r>
              <a:rPr lang="en-US" altLang="ja-JP" dirty="0" smtClean="0"/>
              <a:t> Inoue (NTT)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89413" y="6475413"/>
            <a:ext cx="839788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5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0883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ja-JP" sz="2800" dirty="0" smtClean="0"/>
              <a:t>Follow up Discussion on The Receiver 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ehavior for DSC/CCAC with BSS Color</a:t>
            </a:r>
            <a:endParaRPr lang="en-US" sz="2800" dirty="0" smtClean="0"/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2015-07-13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altLang="ja-JP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276872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963910"/>
              </p:ext>
            </p:extLst>
          </p:nvPr>
        </p:nvGraphicFramePr>
        <p:xfrm>
          <a:off x="790575" y="2713038"/>
          <a:ext cx="7562850" cy="3729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10" name="Document" r:id="rId5" imgW="8454666" imgH="4179005" progId="Word.Document.8">
                  <p:embed/>
                </p:oleObj>
              </mc:Choice>
              <mc:Fallback>
                <p:oleObj name="Document" r:id="rId5" imgW="8454666" imgH="417900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0575" y="2713038"/>
                        <a:ext cx="7562850" cy="3729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日付プレースホルダー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This is a follow up presentation to the “Receiver Behavior for DSC/CCAC with BSS Color” (11-15-0595-02) which we presented in the May 2015 session.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order to improve the spectrum efficiency in dense environments, it is important to recognize whether the received signal is from the same BSS or not.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en-US" altLang="ja-JP" sz="2000" dirty="0" smtClean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ja-JP" sz="2000" dirty="0" smtClean="0"/>
              <a:t>In this document, we would like to discuss some basics of the receiver behavior to evaluate DSC/CCAC technique.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Yasu Inoue (NTT)</a:t>
            </a:r>
            <a:endParaRPr lang="en-US" dirty="0"/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8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Requirements on the Receiver Behavior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716524"/>
          </a:xfrm>
        </p:spPr>
        <p:txBody>
          <a:bodyPr/>
          <a:lstStyle/>
          <a:p>
            <a:r>
              <a:rPr lang="en-US" altLang="ja-JP" sz="2000" dirty="0" smtClean="0"/>
              <a:t>The </a:t>
            </a:r>
            <a:r>
              <a:rPr kumimoji="1" lang="en-US" altLang="ja-JP" sz="2000" dirty="0" smtClean="0"/>
              <a:t>receiver behavior </a:t>
            </a:r>
            <a:r>
              <a:rPr lang="en-US" altLang="ja-JP" sz="2000" dirty="0" smtClean="0"/>
              <a:t>relevant to the minimum sensitivity</a:t>
            </a:r>
            <a:r>
              <a:rPr kumimoji="1" lang="en-US" altLang="ja-JP" sz="2000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The </a:t>
            </a:r>
            <a:r>
              <a:rPr lang="en-US" altLang="ja-JP" sz="1800" b="0" dirty="0"/>
              <a:t>start of a valid OFDM transmission at a receive level equal to or greater than the minimum </a:t>
            </a:r>
            <a:r>
              <a:rPr lang="en-US" altLang="ja-JP" sz="1800" b="0" dirty="0" smtClean="0"/>
              <a:t>modulation and </a:t>
            </a:r>
            <a:r>
              <a:rPr lang="en-US" altLang="ja-JP" sz="1800" b="0" dirty="0"/>
              <a:t>coding rate sensitivity (–82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spacing, –85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</a:t>
            </a:r>
            <a:r>
              <a:rPr lang="en-US" altLang="ja-JP" sz="1800" b="0" dirty="0" smtClean="0"/>
              <a:t>, and </a:t>
            </a:r>
            <a:r>
              <a:rPr lang="en-US" altLang="ja-JP" sz="1800" b="0" dirty="0"/>
              <a:t>–88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spacing) shall cause CS/CCA to indicate busy with a probability &gt; 90</a:t>
            </a:r>
            <a:r>
              <a:rPr lang="en-US" altLang="ja-JP" sz="1800" b="0" dirty="0" smtClean="0"/>
              <a:t>% within </a:t>
            </a:r>
            <a:r>
              <a:rPr lang="en-US" altLang="ja-JP" sz="1800" b="0" dirty="0"/>
              <a:t>4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20 MHz channel spacing, 8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10 MHz channel spacing, and 16 </a:t>
            </a:r>
            <a:r>
              <a:rPr lang="en-US" altLang="ja-JP" sz="1800" b="0" dirty="0" err="1"/>
              <a:t>μs</a:t>
            </a:r>
            <a:r>
              <a:rPr lang="en-US" altLang="ja-JP" sz="1800" b="0" dirty="0"/>
              <a:t> for 5 MHz </a:t>
            </a:r>
            <a:r>
              <a:rPr lang="en-US" altLang="ja-JP" sz="1800" b="0" dirty="0" smtClean="0"/>
              <a:t>channel spacing</a:t>
            </a:r>
            <a:r>
              <a:rPr lang="en-US" altLang="ja-JP" sz="1800" b="0" dirty="0"/>
              <a:t>. </a:t>
            </a:r>
            <a:endParaRPr lang="en-US" altLang="ja-JP" sz="18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b="0" dirty="0" smtClean="0"/>
              <a:t>If </a:t>
            </a:r>
            <a:r>
              <a:rPr lang="en-US" altLang="ja-JP" sz="1800" b="0" dirty="0"/>
              <a:t>the preamble portion was missed, the receiver shall hold the CCA signal busy for any </a:t>
            </a:r>
            <a:r>
              <a:rPr lang="en-US" altLang="ja-JP" sz="1800" b="0" dirty="0" smtClean="0"/>
              <a:t>signal 20 </a:t>
            </a:r>
            <a:r>
              <a:rPr lang="en-US" altLang="ja-JP" sz="1800" b="0" dirty="0"/>
              <a:t>dB above the minimum modulation and coding rate sensitivity (–62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20 MHz channel spacing</a:t>
            </a:r>
            <a:r>
              <a:rPr lang="en-US" altLang="ja-JP" sz="1800" b="0" dirty="0" smtClean="0"/>
              <a:t>, –</a:t>
            </a:r>
            <a:r>
              <a:rPr lang="en-US" altLang="ja-JP" sz="1800" b="0" dirty="0"/>
              <a:t>65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10 MHz channel spacing, and –68 </a:t>
            </a:r>
            <a:r>
              <a:rPr lang="en-US" altLang="ja-JP" sz="1800" b="0" dirty="0" err="1"/>
              <a:t>dBm</a:t>
            </a:r>
            <a:r>
              <a:rPr lang="en-US" altLang="ja-JP" sz="1800" b="0" dirty="0"/>
              <a:t> for 5 MHz channel spacing</a:t>
            </a:r>
            <a:r>
              <a:rPr lang="en-US" altLang="ja-JP" sz="1800" b="0" dirty="0" smtClean="0"/>
              <a:t>).</a:t>
            </a:r>
            <a:endParaRPr lang="en-US" altLang="ja-JP" sz="1800" dirty="0" smtClean="0"/>
          </a:p>
          <a:p>
            <a:endParaRPr kumimoji="1" lang="en-US" altLang="ja-JP" sz="1800" dirty="0"/>
          </a:p>
          <a:p>
            <a:r>
              <a:rPr lang="en-US" altLang="ja-JP" sz="2000" dirty="0" smtClean="0">
                <a:sym typeface="Wingdings" panose="05000000000000000000" pitchFamily="2" charset="2"/>
              </a:rPr>
              <a:t></a:t>
            </a:r>
            <a:r>
              <a:rPr lang="en-US" altLang="ja-JP" sz="2000" dirty="0" smtClean="0"/>
              <a:t>In order to improve the spectrum efficiency in OBSS environments, we may need to consider a new threshold to allow transmission</a:t>
            </a:r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sz="1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547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Identification of the received signal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736812"/>
            <a:ext cx="7770813" cy="43576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Upon detection of a signal: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 STA identifies </a:t>
            </a:r>
            <a:r>
              <a:rPr lang="en-US" altLang="ja-JP" dirty="0" smtClean="0"/>
              <a:t>whether the received signal is from the same BSS or not.</a:t>
            </a:r>
            <a:endParaRPr kumimoji="1" lang="en-US" altLang="ja-JP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There will be some ways to identify whether the signal is from the BSS or not, but details will be the next step of discussion.</a:t>
            </a:r>
            <a:endParaRPr kumimoji="1"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If the signal is from the same BSS: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needs to defer its transmission in order not disturb on going transmission.</a:t>
            </a:r>
            <a:endParaRPr kumimoji="1" lang="en-US" altLang="ja-JP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If it is not: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STA shall be allowed to start its transmission if certain conditions are met.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03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Evaluation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r>
              <a:rPr lang="en-US" altLang="ja-JP" sz="2000" dirty="0" smtClean="0"/>
              <a:t>DSC simulation scenario agreed in 15/0652r1</a:t>
            </a:r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/>
          </a:p>
          <a:p>
            <a:endParaRPr lang="en-US" altLang="ja-JP" sz="2000" dirty="0" smtClean="0"/>
          </a:p>
          <a:p>
            <a:endParaRPr kumimoji="1" lang="en-US" altLang="ja-JP" sz="2000" dirty="0" smtClean="0"/>
          </a:p>
          <a:p>
            <a:endParaRPr kumimoji="1" lang="en-US" altLang="ja-JP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UL full-buffer traffic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No DSC (CCAC or Rx sensitivity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Max 32 MPDUs aggregated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2000" dirty="0"/>
              <a:t>1472 byte for L4 payload</a:t>
            </a:r>
            <a:endParaRPr lang="ja-JP" altLang="en-US" sz="2000" dirty="0"/>
          </a:p>
          <a:p>
            <a:endParaRPr kumimoji="1" lang="ja-JP" altLang="en-US" sz="20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7" name="円/楕円 6"/>
          <p:cNvSpPr/>
          <p:nvPr/>
        </p:nvSpPr>
        <p:spPr>
          <a:xfrm>
            <a:off x="2411759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8" name="円/楕円 7"/>
          <p:cNvSpPr/>
          <p:nvPr/>
        </p:nvSpPr>
        <p:spPr>
          <a:xfrm>
            <a:off x="6300191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9" name="円/楕円 8"/>
          <p:cNvSpPr/>
          <p:nvPr/>
        </p:nvSpPr>
        <p:spPr>
          <a:xfrm>
            <a:off x="1769248" y="2578406"/>
            <a:ext cx="432048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0" name="円/楕円 9"/>
          <p:cNvSpPr/>
          <p:nvPr/>
        </p:nvSpPr>
        <p:spPr>
          <a:xfrm>
            <a:off x="6948263" y="2578406"/>
            <a:ext cx="432048" cy="432048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26507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AP1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81216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STA1</a:t>
            </a:r>
            <a:endParaRPr kumimoji="1" lang="ja-JP" altLang="en-US" sz="16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4939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AP2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3011" y="2209074"/>
            <a:ext cx="10025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STA2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2627782" y="3298486"/>
            <a:ext cx="388843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7" idx="4"/>
          </p:cNvCxnSpPr>
          <p:nvPr/>
        </p:nvCxnSpPr>
        <p:spPr>
          <a:xfrm>
            <a:off x="2627783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6516215" y="3010454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982491" y="3028187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7164287" y="3041690"/>
            <a:ext cx="0" cy="57606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1982491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>
            <a:off x="6518996" y="3298486"/>
            <a:ext cx="645291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4139951" y="3370494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35</a:t>
            </a:r>
            <a:r>
              <a:rPr lang="en-US" altLang="ja-JP" sz="1600" dirty="0" smtClean="0"/>
              <a:t>m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23727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552218" y="337847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3m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85209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Simulation </a:t>
            </a:r>
            <a:r>
              <a:rPr lang="en-US" altLang="ja-JP" dirty="0"/>
              <a:t>R</a:t>
            </a:r>
            <a:r>
              <a:rPr kumimoji="1" lang="en-US" altLang="ja-JP" dirty="0" smtClean="0"/>
              <a:t>esults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5957" y="1981201"/>
            <a:ext cx="8210500" cy="1231776"/>
          </a:xfrm>
        </p:spPr>
        <p:txBody>
          <a:bodyPr/>
          <a:lstStyle/>
          <a:p>
            <a:pPr marL="0" indent="0"/>
            <a:r>
              <a:rPr kumimoji="1" lang="en-US" altLang="ja-JP" dirty="0" smtClean="0"/>
              <a:t>Throughput can be doubled by allowing transmission even when a STA detects signal from the other BSS.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158233"/>
              </p:ext>
            </p:extLst>
          </p:nvPr>
        </p:nvGraphicFramePr>
        <p:xfrm>
          <a:off x="2087724" y="3176972"/>
          <a:ext cx="4953000" cy="2981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直線矢印コネクタ 9"/>
          <p:cNvCxnSpPr/>
          <p:nvPr/>
        </p:nvCxnSpPr>
        <p:spPr bwMode="auto">
          <a:xfrm flipV="1">
            <a:off x="4175956" y="3573016"/>
            <a:ext cx="1152128" cy="1008112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FF66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4248566" y="358967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 smtClean="0"/>
              <a:t>x 1.9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0043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In order to improve the spectrum efficiency, CCA needs to be modified to consider </a:t>
            </a:r>
            <a:r>
              <a:rPr lang="en-US" altLang="ja-JP" dirty="0" smtClean="0"/>
              <a:t>if the signal is from the same BSS or not</a:t>
            </a:r>
            <a:r>
              <a:rPr kumimoji="1"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Simulation results show potential benefit of this technique.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Transmission criteria needs to be investigated to combine this technique with DSC.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5523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/>
            <a:r>
              <a:rPr lang="en-US" altLang="ja-JP" sz="1400" dirty="0"/>
              <a:t>[1] Matthew Fischer, “CID 205 BSSID Color Bit,” doc.: IEEE 802.11-13/1207r1</a:t>
            </a:r>
          </a:p>
          <a:p>
            <a:pPr marL="266700" indent="-266700"/>
            <a:r>
              <a:rPr lang="en-US" altLang="ja-JP" sz="1400" dirty="0"/>
              <a:t>[2] Masahito Mori, “Performance Analysis of BSS Color and DSC,” doc.: IEEE 802.11/14-1403r0</a:t>
            </a:r>
          </a:p>
          <a:p>
            <a:pPr marL="266700" indent="-266700"/>
            <a:r>
              <a:rPr lang="en-US" altLang="ja-JP" sz="1400" dirty="0" smtClean="0"/>
              <a:t>[3] </a:t>
            </a:r>
            <a:r>
              <a:rPr lang="en-US" altLang="ja-JP" sz="1400" dirty="0"/>
              <a:t>Graham Smith, “Dynamic Sensitivity Control Practical Usage,” doc.: IEEE 802.11-14/0779r2</a:t>
            </a:r>
          </a:p>
          <a:p>
            <a:pPr marL="266700" indent="-266700"/>
            <a:r>
              <a:rPr lang="en-US" altLang="ja-JP" sz="1400" dirty="0" smtClean="0"/>
              <a:t>[4] </a:t>
            </a:r>
            <a:r>
              <a:rPr lang="en-US" altLang="ja-JP" sz="1400" dirty="0" err="1"/>
              <a:t>Nihar</a:t>
            </a:r>
            <a:r>
              <a:rPr lang="en-US" altLang="ja-JP" sz="1400" dirty="0"/>
              <a:t> Jindal, “Performance Gains from CCA Optimization,” doc.: IEEE 802.11-14/0889r3</a:t>
            </a:r>
          </a:p>
          <a:p>
            <a:pPr marL="266700" indent="-266700"/>
            <a:r>
              <a:rPr lang="en-US" altLang="ja-JP" sz="1400" dirty="0" smtClean="0"/>
              <a:t>[5] </a:t>
            </a:r>
            <a:r>
              <a:rPr lang="en-US" altLang="ja-JP" sz="1400" dirty="0"/>
              <a:t>Koichi Ishihara, “Consideration of asynchronous interference in OBSS environment,” IEEE </a:t>
            </a:r>
            <a:r>
              <a:rPr lang="en-US" altLang="ja-JP" sz="1400" dirty="0" smtClean="0"/>
              <a:t>802.11-14/1148r1</a:t>
            </a:r>
          </a:p>
          <a:p>
            <a:pPr marL="266700" indent="-266700"/>
            <a:r>
              <a:rPr lang="en-US" altLang="ja-JP" sz="1400" dirty="0" smtClean="0"/>
              <a:t>[6] </a:t>
            </a:r>
            <a:r>
              <a:rPr lang="en-US" altLang="ja-JP" sz="1400" dirty="0"/>
              <a:t>Takeshi </a:t>
            </a:r>
            <a:r>
              <a:rPr lang="en-US" altLang="ja-JP" sz="1400" dirty="0" err="1"/>
              <a:t>Itagaki</a:t>
            </a:r>
            <a:r>
              <a:rPr lang="en-US" altLang="ja-JP" sz="1400" dirty="0"/>
              <a:t>, “Performance Analysis of BSS Color and DSC,” doc.: IEEE 802.11-15/0045r0</a:t>
            </a:r>
            <a:endParaRPr lang="ja-JP" altLang="en-US" sz="1400" dirty="0"/>
          </a:p>
          <a:p>
            <a:pPr marL="266700" indent="-266700"/>
            <a:r>
              <a:rPr lang="en-US" altLang="ja-JP" sz="1400" dirty="0" smtClean="0"/>
              <a:t>[7] John Son</a:t>
            </a:r>
            <a:r>
              <a:rPr lang="en-US" altLang="ja-JP" sz="1400" dirty="0"/>
              <a:t>, “Legacy Fairness Issues </a:t>
            </a:r>
            <a:r>
              <a:rPr lang="en-US" altLang="ja-JP" sz="1400" dirty="0" smtClean="0"/>
              <a:t>of Enhanced </a:t>
            </a:r>
            <a:r>
              <a:rPr lang="en-US" altLang="ja-JP" sz="1400" dirty="0"/>
              <a:t>CCA,” doc.: IEEE </a:t>
            </a:r>
            <a:r>
              <a:rPr lang="en-US" altLang="ja-JP" sz="1400" dirty="0" smtClean="0"/>
              <a:t>802.11-15/0085r1</a:t>
            </a:r>
            <a:endParaRPr lang="en-US" altLang="ja-JP" sz="1400" dirty="0"/>
          </a:p>
          <a:p>
            <a:r>
              <a:rPr kumimoji="1" lang="en-US" altLang="ja-JP" sz="1400" dirty="0" smtClean="0"/>
              <a:t>[8] </a:t>
            </a:r>
            <a:r>
              <a:rPr kumimoji="1" lang="en-US" altLang="ja-JP" sz="1400" dirty="0" err="1" smtClean="0"/>
              <a:t>Yasu</a:t>
            </a:r>
            <a:r>
              <a:rPr kumimoji="1" lang="en-US" altLang="ja-JP" sz="1400" dirty="0" smtClean="0"/>
              <a:t> Inoue</a:t>
            </a:r>
            <a:r>
              <a:rPr lang="en-US" altLang="ja-JP" sz="1400" dirty="0"/>
              <a:t>, “Receiver Behavior for DSC/CCAC with BSS Color”, </a:t>
            </a:r>
            <a:r>
              <a:rPr kumimoji="1" lang="en-US" altLang="ja-JP" sz="1400" dirty="0" smtClean="0"/>
              <a:t>IEEE 802.11-15/0595r2</a:t>
            </a:r>
            <a:endParaRPr kumimoji="1" lang="ja-JP" altLang="en-US" sz="1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Yasu Inoue (NTT)</a:t>
            </a:r>
            <a:endParaRPr lang="en-US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303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​​テーマ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22643</TotalTime>
  <Words>718</Words>
  <Application>Microsoft Office PowerPoint</Application>
  <PresentationFormat>画面に合わせる (4:3)</PresentationFormat>
  <Paragraphs>92</Paragraphs>
  <Slides>8</Slides>
  <Notes>2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0" baseType="lpstr">
      <vt:lpstr>Office ​​テーマ</vt:lpstr>
      <vt:lpstr>Document</vt:lpstr>
      <vt:lpstr>Follow up Discussion on The Receiver Behavior for DSC/CCAC with BSS Color</vt:lpstr>
      <vt:lpstr>Abstract</vt:lpstr>
      <vt:lpstr>Requirements on the Receiver Behavior</vt:lpstr>
      <vt:lpstr>Identification of the received signal</vt:lpstr>
      <vt:lpstr>Evaluation</vt:lpstr>
      <vt:lpstr>Simulation Results</vt:lpstr>
      <vt:lpstr>Summary</vt:lpstr>
      <vt:lpstr>References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15/0883r0</dc:title>
  <dc:creator>Yasu Inoue (NTT)</dc:creator>
  <cp:lastModifiedBy>inoue</cp:lastModifiedBy>
  <cp:revision>729</cp:revision>
  <cp:lastPrinted>1998-02-10T13:28:06Z</cp:lastPrinted>
  <dcterms:created xsi:type="dcterms:W3CDTF">2009-12-02T19:05:24Z</dcterms:created>
  <dcterms:modified xsi:type="dcterms:W3CDTF">2015-07-13T14:04:17Z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