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65" r:id="rId4"/>
    <p:sldId id="266" r:id="rId5"/>
    <p:sldId id="269" r:id="rId6"/>
    <p:sldId id="270" r:id="rId7"/>
    <p:sldId id="271" r:id="rId8"/>
    <p:sldId id="267" r:id="rId9"/>
    <p:sldId id="268" r:id="rId10"/>
    <p:sldId id="273" r:id="rId11"/>
    <p:sldId id="277" r:id="rId12"/>
    <p:sldId id="278" r:id="rId13"/>
    <p:sldId id="274" r:id="rId14"/>
    <p:sldId id="280" r:id="rId15"/>
    <p:sldId id="275" r:id="rId16"/>
    <p:sldId id="276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5962" autoAdjust="0"/>
  </p:normalViewPr>
  <p:slideViewPr>
    <p:cSldViewPr>
      <p:cViewPr varScale="1">
        <p:scale>
          <a:sx n="58" d="100"/>
          <a:sy n="58" d="100"/>
        </p:scale>
        <p:origin x="571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56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83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31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22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37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9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11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802.11-15/0881r1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Regarding buffer status of UL-STAs in UL-OFDMA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019143"/>
              </p:ext>
            </p:extLst>
          </p:nvPr>
        </p:nvGraphicFramePr>
        <p:xfrm>
          <a:off x="520700" y="2759074"/>
          <a:ext cx="807878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67030" imgH="3698450" progId="Word.Document.8">
                  <p:embed/>
                </p:oleObj>
              </mc:Choice>
              <mc:Fallback>
                <p:oleObj name="Document" r:id="rId4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9074"/>
                        <a:ext cx="8078788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status report using </a:t>
            </a:r>
            <a:br>
              <a:rPr lang="en-US" dirty="0" smtClean="0"/>
            </a:br>
            <a:r>
              <a:rPr lang="en-US" dirty="0" smtClean="0"/>
              <a:t>UL-OFDMA </a:t>
            </a:r>
            <a:r>
              <a:rPr lang="en-US" dirty="0"/>
              <a:t>Random Access </a:t>
            </a:r>
            <a:r>
              <a:rPr lang="en-US" dirty="0" smtClean="0"/>
              <a:t>(case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More details on RA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 new frame format might be defined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Recognizable only for ax-STAs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Reducing redundant part of MAC header or PHY preamble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Minimizing the loss of spectral efficiency from collision or no-access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Containing </a:t>
            </a:r>
            <a:r>
              <a:rPr lang="en-US" altLang="ko-KR" sz="1600" dirty="0" smtClean="0"/>
              <a:t>only essential information for RU assignment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ID, data length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Other parameters (e.g., AC) might be included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AP might open RUs for BSR over multiple channels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Available channel with AP’s 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Collided BSR could be regarded as contention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The following TF might take a role of </a:t>
            </a:r>
            <a:br>
              <a:rPr lang="en-US" altLang="ko-KR" sz="1800" dirty="0" smtClean="0"/>
            </a:br>
            <a:r>
              <a:rPr lang="en-US" altLang="ko-KR" sz="1800" dirty="0" smtClean="0"/>
              <a:t>acknowledgement for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AP may choose whether it send BSRR or </a:t>
            </a:r>
            <a:r>
              <a:rPr lang="en-US" altLang="ko-KR" sz="1800" dirty="0" smtClean="0"/>
              <a:t>not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Considering its UL-STA pool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220154"/>
            <a:ext cx="2789438" cy="287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status report using </a:t>
            </a:r>
            <a:br>
              <a:rPr lang="en-US" dirty="0" smtClean="0"/>
            </a:br>
            <a:r>
              <a:rPr lang="en-US" dirty="0" smtClean="0"/>
              <a:t>UL-OFDMA </a:t>
            </a:r>
            <a:r>
              <a:rPr lang="en-US" dirty="0"/>
              <a:t>Random Access </a:t>
            </a:r>
            <a:r>
              <a:rPr lang="en-US" dirty="0" smtClean="0"/>
              <a:t>(case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2: Inserting buffer status information into UL-Data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Starting with short random access UL-OFDMA by TF of </a:t>
            </a:r>
            <a:r>
              <a:rPr lang="en-US" altLang="ko-KR" sz="1800" dirty="0" smtClean="0"/>
              <a:t>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AP doesn’t limit the use of random access RU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STAs could send either management frame or UL-Data</a:t>
            </a: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AP </a:t>
            </a:r>
            <a:r>
              <a:rPr lang="en-US" altLang="ko-KR" sz="1800" dirty="0"/>
              <a:t>defines the RA UL-Data length considering common UL short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E.g., association, probe </a:t>
            </a:r>
            <a:r>
              <a:rPr lang="en-US" altLang="ko-KR" sz="1600" dirty="0" smtClean="0"/>
              <a:t>request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UL STAs randomly accessing RUs insert remaining data length in their buffer into their transmitting UL-Data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Existing header field can be reused (e.g., </a:t>
            </a:r>
            <a:r>
              <a:rPr lang="en-US" altLang="ko-KR" sz="1600" dirty="0" err="1" smtClean="0"/>
              <a:t>QoS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control field </a:t>
            </a:r>
            <a:r>
              <a:rPr lang="en-US" altLang="ko-KR" sz="1600" dirty="0" smtClean="0"/>
              <a:t>in MAC header [3])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Inserting the length information after the body of UL-Data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4929338"/>
            <a:ext cx="3789938" cy="138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status report using </a:t>
            </a:r>
            <a:br>
              <a:rPr lang="en-US" dirty="0"/>
            </a:br>
            <a:r>
              <a:rPr lang="en-US" dirty="0"/>
              <a:t>UL-OFDMA Random Access (case 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(continued)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Following the random access </a:t>
            </a:r>
            <a:r>
              <a:rPr lang="en-US" altLang="ko-KR" dirty="0" smtClean="0"/>
              <a:t>UL-OFDMA, </a:t>
            </a:r>
            <a:r>
              <a:rPr lang="en-US" altLang="ko-KR" dirty="0"/>
              <a:t>AP triggers additional UL-OFDMA with specific RU </a:t>
            </a:r>
            <a:r>
              <a:rPr lang="en-US" altLang="ko-KR" dirty="0" smtClean="0"/>
              <a:t>assignment based on gathered buffer status information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899" y="3962400"/>
            <a:ext cx="5192813" cy="213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5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Insufficient information of UL-STAs buffer status might degrade the efficiency of UL-OFDMA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terms of overhead and effective TP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necessary to consider appropriate </a:t>
            </a:r>
            <a:r>
              <a:rPr lang="en-US" dirty="0" smtClean="0"/>
              <a:t>buffer status reporting methods </a:t>
            </a:r>
            <a:r>
              <a:rPr lang="en-US" dirty="0"/>
              <a:t>with reasonable overhead and delay bound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Buffer status report based on random access could be considered as one of the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4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11-14-1442-01-00ax-considerations-on-dl-ofdma-control-mechanism</a:t>
            </a:r>
          </a:p>
          <a:p>
            <a:r>
              <a:rPr lang="en-US" dirty="0" smtClean="0"/>
              <a:t>[</a:t>
            </a:r>
            <a:r>
              <a:rPr lang="en-US" dirty="0"/>
              <a:t>2] </a:t>
            </a:r>
            <a:r>
              <a:rPr lang="en-US" dirty="0" smtClean="0"/>
              <a:t>11-14-1431-00-00ax-issues-on-ul-ofdma</a:t>
            </a:r>
          </a:p>
          <a:p>
            <a:r>
              <a:rPr lang="en-US" dirty="0" smtClean="0"/>
              <a:t>[3</a:t>
            </a:r>
            <a:r>
              <a:rPr lang="en-US" dirty="0"/>
              <a:t>] 11-15-0608-01-00ax-regarding-trigger-frame-in-ul-mu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439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with the necessity of buffer status report of UL-STAs as part of a UL-OFDMA procedure?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with random access based UL-OFDMA for UL-STAs’ buffer status report?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3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Emphasizing the importance of buffer status information of UL-STAs in UL-OFDMA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Discussing buffer status report methods using random access UL-OFDMA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7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the efficiency of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more number of assigned STAs per UL-OFDMA session, the more efficiency can be achieved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Contention isolation: OFDMA replaces multiple contention periods [1]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 assigns UL-STAs to available RUs with trigger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is desirable for AP to secure the information of UL-STAs’ </a:t>
            </a:r>
            <a:r>
              <a:rPr lang="en-US" sz="2000" dirty="0"/>
              <a:t>b</a:t>
            </a:r>
            <a:r>
              <a:rPr lang="en-US" sz="2000" dirty="0" smtClean="0"/>
              <a:t>uffer </a:t>
            </a:r>
            <a:r>
              <a:rPr lang="en-US" sz="2000" dirty="0"/>
              <a:t>s</a:t>
            </a:r>
            <a:r>
              <a:rPr lang="en-US" sz="2000" dirty="0" smtClean="0"/>
              <a:t>tatus information as much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Which STAs are having what kind of data?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ID, Data length, (AC etc.)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Methods for </a:t>
            </a:r>
            <a:r>
              <a:rPr lang="en-US" sz="2000" dirty="0" smtClean="0"/>
              <a:t>gathering buffer status information </a:t>
            </a:r>
            <a:r>
              <a:rPr lang="en-US" sz="2000" dirty="0"/>
              <a:t>hasn’t been discussed very much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0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UL-OFDMA </a:t>
            </a:r>
            <a:br>
              <a:rPr lang="en-US" dirty="0"/>
            </a:br>
            <a:r>
              <a:rPr lang="en-US" dirty="0"/>
              <a:t>without buffer status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Without buffer status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Impossible to assign specific STA to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 might open available RUs to let STAs access to randomly chosen RUs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 sends TF for random access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with duration of random access UL-Data defined by AP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Every UL-Data transmission should be end at the same time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 access of UL-Data might significantly degrade the effective TP of UL-OFDMA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3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UL-OFDMA </a:t>
            </a:r>
            <a:br>
              <a:rPr lang="en-US" dirty="0" smtClean="0"/>
            </a:br>
            <a:r>
              <a:rPr lang="en-US" dirty="0" smtClean="0"/>
              <a:t>without buffer status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7587"/>
            <a:ext cx="449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Possibility of collisions and no-access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sparser the network, the more number of empty RUs will appear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denser the network, the more collision will occur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82787"/>
            <a:ext cx="1209008" cy="11911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476646"/>
            <a:ext cx="1219201" cy="8573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8012" y="2057453"/>
            <a:ext cx="3267357" cy="1981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800" y="4267200"/>
            <a:ext cx="326735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1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UL-OFDMA </a:t>
            </a:r>
            <a:br>
              <a:rPr lang="en-US" dirty="0"/>
            </a:br>
            <a:r>
              <a:rPr lang="en-US" dirty="0"/>
              <a:t>without buffer status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287587"/>
            <a:ext cx="5181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Depending on the variance of UL-Data length, the effective TP of UL-OFDMA might further decrease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UL-STAs with shorter UL-Data length should add padding until the longest UL-Data ends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more padding, the less effective TP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971800"/>
            <a:ext cx="339302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UL-OFDMA </a:t>
            </a:r>
            <a:br>
              <a:rPr lang="en-US" dirty="0"/>
            </a:br>
            <a:r>
              <a:rPr lang="en-US" dirty="0"/>
              <a:t>without buffer status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order to reduce the negative effect of padding, AP might force shorter UL-Data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Every UL-Data must be fit into the appointed UL-Data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total amount of padding will decrease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Overall system overhead will increase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Requiring more number of UL-OFDMA sessions for the same amount UL-Data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95" y="4516723"/>
            <a:ext cx="8290705" cy="211267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 bwMode="auto">
          <a:xfrm>
            <a:off x="3352800" y="5110957"/>
            <a:ext cx="533400" cy="685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uffer status report for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343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</a:t>
            </a:r>
            <a:r>
              <a:rPr lang="en-US" sz="1800" dirty="0" smtClean="0"/>
              <a:t>uffer status information on AP side will provide more flexibility on RU assignment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With STA ID (e.g., AID), collision and no-access RUs can be avoided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With data length, padding can be minimized using RU granularity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Conventional polling based buffer status report incurs too much overhead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1-bit indication method (e.g., more data in MAC header)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AP could obtain only UL-STA IDs, no data length – limitation on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Only STAs who had communicated with AP in the past can be assigned – limitation on quantity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validity of information degrades as time passes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is necessary to consider appropriate buffer status reporting methods with reasonable overhead and delay bound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7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uffer status report using </a:t>
            </a:r>
            <a:br>
              <a:rPr lang="en-US" dirty="0" smtClean="0"/>
            </a:br>
            <a:r>
              <a:rPr lang="en-US" dirty="0" smtClean="0"/>
              <a:t>UL-OFDMA </a:t>
            </a:r>
            <a:r>
              <a:rPr lang="en-US" dirty="0"/>
              <a:t>Random Access </a:t>
            </a:r>
            <a:r>
              <a:rPr lang="en-US" dirty="0" smtClean="0"/>
              <a:t>(case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Buffer status report using UL-OFDMA </a:t>
            </a:r>
            <a:r>
              <a:rPr lang="en-US" sz="2000" dirty="0"/>
              <a:t>Random </a:t>
            </a:r>
            <a:r>
              <a:rPr lang="en-US" sz="2000" dirty="0" smtClean="0"/>
              <a:t>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UL-OFDMA random access have been introduced in the last meeting[4]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1: using novel frame format for </a:t>
            </a:r>
            <a:r>
              <a:rPr lang="en-US" altLang="ko-KR" sz="2000" dirty="0"/>
              <a:t>B</a:t>
            </a:r>
            <a:r>
              <a:rPr lang="en-US" altLang="ko-KR" sz="2000" dirty="0" smtClean="0"/>
              <a:t>uffer Status Report (BSR)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AP sends TF for BSR Request (BSRR) at the beginning of UL-OFDMA session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Including BSRR indication (AID for BSRR), RUs for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Each UL-STA sends BSR through randomly chosen RU as a response of  BSRR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AP assigns RUs to UL-STA based on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Normal trigger frame for UL-Data will follow the 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Triggering actual UL-Data transmission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70" y="5304977"/>
            <a:ext cx="7923236" cy="10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0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FB18EF2E-2943-4E78-BE8D-8283DE33ADAA}" vid="{CA5C0AA5-BCA1-4FD3-9D76-C64EAEE3B72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우진_July_storyline</Template>
  <TotalTime>2299</TotalTime>
  <Words>1114</Words>
  <Application>Microsoft Office PowerPoint</Application>
  <PresentationFormat>On-screen Show (4:3)</PresentationFormat>
  <Paragraphs>205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Regarding buffer status of UL-STAs in UL-OFDMA </vt:lpstr>
      <vt:lpstr>Introduction</vt:lpstr>
      <vt:lpstr>Enhancing the efficiency of UL-OFDMA</vt:lpstr>
      <vt:lpstr>UL-OFDMA  without buffer status information</vt:lpstr>
      <vt:lpstr>UL-OFDMA  without buffer status information</vt:lpstr>
      <vt:lpstr>UL-OFDMA  without buffer status information</vt:lpstr>
      <vt:lpstr>UL-OFDMA  without buffer status information</vt:lpstr>
      <vt:lpstr>Buffer status report for UL-OFDMA</vt:lpstr>
      <vt:lpstr>Buffer status report using  UL-OFDMA Random Access (case 1) </vt:lpstr>
      <vt:lpstr>Buffer status report using  UL-OFDMA Random Access (case 1) </vt:lpstr>
      <vt:lpstr>Buffer status report using  UL-OFDMA Random Access (case 2) </vt:lpstr>
      <vt:lpstr>Buffer status report using  UL-OFDMA Random Access (case 2) </vt:lpstr>
      <vt:lpstr>Conclusion</vt:lpstr>
      <vt:lpstr>Reference</vt:lpstr>
      <vt:lpstr>Straw poll #1</vt:lpstr>
      <vt:lpstr>Straw poll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submission storyline</dc:title>
  <dc:creator>Woojin Ahn</dc:creator>
  <cp:lastModifiedBy>Woojin Ahn</cp:lastModifiedBy>
  <cp:revision>71</cp:revision>
  <cp:lastPrinted>1601-01-01T00:00:00Z</cp:lastPrinted>
  <dcterms:created xsi:type="dcterms:W3CDTF">2015-07-07T04:20:09Z</dcterms:created>
  <dcterms:modified xsi:type="dcterms:W3CDTF">2015-07-14T22:23:37Z</dcterms:modified>
</cp:coreProperties>
</file>