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257" r:id="rId4"/>
    <p:sldId id="273" r:id="rId5"/>
    <p:sldId id="259" r:id="rId6"/>
    <p:sldId id="260" r:id="rId7"/>
    <p:sldId id="275" r:id="rId8"/>
    <p:sldId id="274" r:id="rId9"/>
    <p:sldId id="285" r:id="rId10"/>
    <p:sldId id="286" r:id="rId11"/>
    <p:sldId id="267" r:id="rId12"/>
    <p:sldId id="271" r:id="rId13"/>
    <p:sldId id="27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765" autoAdjust="0"/>
  </p:normalViewPr>
  <p:slideViewPr>
    <p:cSldViewPr>
      <p:cViewPr varScale="1">
        <p:scale>
          <a:sx n="97" d="100"/>
          <a:sy n="97" d="100"/>
        </p:scale>
        <p:origin x="20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1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2015-07-13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898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722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7229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637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637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792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8533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792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792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864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2015-07-13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2015-07-13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802.11-15/0878r0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Visio_2003-2010____2.vsd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Visio_2003-2010____3.vsd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Visio_2003-2010____4.vsd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Issues on Trigger Frame Retransmission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2015-07-12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706692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Document" r:id="rId5" imgW="8250056" imgH="2999081" progId="Word.Document.8">
                  <p:embed/>
                </p:oleObj>
              </mc:Choice>
              <mc:Fallback>
                <p:oleObj name="Document" r:id="rId5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Fast retransmission failure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Doubled CW for next frame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Although conventional retransmission rule is not applied to trigger frame, trigger frame failure could be considered as congestion situation</a:t>
            </a:r>
          </a:p>
          <a:p>
            <a:pPr lvl="1"/>
            <a:r>
              <a:rPr lang="en-US" altLang="ko-KR" dirty="0" smtClean="0"/>
              <a:t>To avoid congestion, CW doubling could be applied upon trigger frame failure </a:t>
            </a:r>
          </a:p>
          <a:p>
            <a:pPr lvl="1"/>
            <a:r>
              <a:rPr lang="en-US" altLang="ko-KR" dirty="0" smtClean="0"/>
              <a:t>Doubled CW </a:t>
            </a:r>
            <a:r>
              <a:rPr lang="en-US" altLang="ko-KR" dirty="0"/>
              <a:t>is applied </a:t>
            </a:r>
            <a:r>
              <a:rPr lang="en-US" altLang="ko-KR" dirty="0" smtClean="0"/>
              <a:t>to the </a:t>
            </a:r>
            <a:r>
              <a:rPr lang="en-US" altLang="ko-KR" dirty="0"/>
              <a:t>next </a:t>
            </a:r>
            <a:r>
              <a:rPr lang="en-US" altLang="ko-KR" dirty="0" smtClean="0"/>
              <a:t>frame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1" name="개체 10"/>
          <p:cNvGraphicFramePr>
            <a:graphicFrameLocks noChangeAspect="1"/>
          </p:cNvGraphicFramePr>
          <p:nvPr>
            <p:extLst/>
          </p:nvPr>
        </p:nvGraphicFramePr>
        <p:xfrm>
          <a:off x="971600" y="2276871"/>
          <a:ext cx="6624736" cy="2425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Visio" r:id="rId4" imgW="12683726" imgH="4651738" progId="Visio.Drawing.11">
                  <p:embed/>
                </p:oleObj>
              </mc:Choice>
              <mc:Fallback>
                <p:oleObj name="Visio" r:id="rId4" imgW="12683726" imgH="465173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276871"/>
                        <a:ext cx="6624736" cy="24250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66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need to discuss access category parameters of trigger frame</a:t>
            </a:r>
          </a:p>
          <a:p>
            <a:r>
              <a:rPr lang="en-US" altLang="ko-KR" dirty="0" smtClean="0"/>
              <a:t>Next procedure of trigger frame failure need to be defined</a:t>
            </a:r>
          </a:p>
          <a:p>
            <a:r>
              <a:rPr lang="en-US" altLang="ko-KR" dirty="0" smtClean="0"/>
              <a:t>Conventional retransmission has some problems(issues) on trigger frame</a:t>
            </a:r>
          </a:p>
          <a:p>
            <a:r>
              <a:rPr lang="en-US" altLang="ko-KR" dirty="0" smtClean="0"/>
              <a:t>Fast retransmission could be considered instead of conventional retransmission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1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with trigger frame is not allowed to follow conventional retransmission procedure?</a:t>
            </a:r>
          </a:p>
          <a:p>
            <a:pPr lvl="2"/>
            <a:r>
              <a:rPr lang="en-US" altLang="ko-KR" dirty="0"/>
              <a:t>Y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</a:t>
            </a:r>
          </a:p>
          <a:p>
            <a:pPr lvl="2"/>
            <a:r>
              <a:rPr lang="en-US" altLang="ko-KR" dirty="0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314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802.11-15/0132r4 </a:t>
            </a:r>
            <a:r>
              <a:rPr lang="en-US" altLang="ko-KR" sz="2000" dirty="0"/>
              <a:t>"Specification Framework for </a:t>
            </a:r>
            <a:r>
              <a:rPr lang="en-US" altLang="ko-KR" sz="2000" dirty="0" err="1"/>
              <a:t>TGax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[2</a:t>
            </a:r>
            <a:r>
              <a:rPr lang="en-US" altLang="ko-KR" sz="2000" dirty="0" smtClean="0"/>
              <a:t>] IEEE 802.11-15/0615r1 “UL OFDMA Bandwidth"</a:t>
            </a:r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UL-OFDMA and UL-MU-MIMO are key enabling technologies to enhance the performance in dense environment in 11ax</a:t>
            </a:r>
          </a:p>
          <a:p>
            <a:r>
              <a:rPr lang="en-US" altLang="ko-KR" dirty="0" smtClean="0"/>
              <a:t>Trigger Frame was adopted in SFD to initiate UL-OFDMA transmission[1]</a:t>
            </a:r>
          </a:p>
          <a:p>
            <a:r>
              <a:rPr lang="en-US" altLang="ko-KR" dirty="0" smtClean="0"/>
              <a:t>The acknowledgement of Trigger Frame was discussed in the last meeting[2]</a:t>
            </a:r>
          </a:p>
          <a:p>
            <a:pPr lvl="1"/>
            <a:r>
              <a:rPr lang="en-US" altLang="ko-KR" dirty="0" smtClean="0"/>
              <a:t>UL MPDU/A-MPDU could be the acknowledgement of the trigger frame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Trigger Frame based UL-OFDMA procedure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3573017"/>
            <a:ext cx="8229600" cy="2899196"/>
          </a:xfrm>
        </p:spPr>
        <p:txBody>
          <a:bodyPr/>
          <a:lstStyle/>
          <a:p>
            <a:r>
              <a:rPr lang="en-US" altLang="ko-KR" dirty="0"/>
              <a:t>T</a:t>
            </a:r>
            <a:r>
              <a:rPr lang="en-US" altLang="ko-KR" dirty="0" smtClean="0"/>
              <a:t>rigger frame could be transmitted with contention based access scheme (similar to RTS frame)</a:t>
            </a:r>
          </a:p>
          <a:p>
            <a:r>
              <a:rPr lang="en-US" altLang="ko-KR" dirty="0" smtClean="0"/>
              <a:t>UL PPDU could be the acknowledgement of trigger frame</a:t>
            </a:r>
          </a:p>
          <a:p>
            <a:r>
              <a:rPr lang="en-US" altLang="ko-KR" dirty="0" smtClean="0"/>
              <a:t>M-BA is the acknowledgement of UL PPDUs</a:t>
            </a:r>
          </a:p>
          <a:p>
            <a:r>
              <a:rPr lang="en-US" altLang="ko-KR" dirty="0" smtClean="0"/>
              <a:t>Conventional EDCA procedure follows UL OFDMA transmission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21" name="개체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148051"/>
              </p:ext>
            </p:extLst>
          </p:nvPr>
        </p:nvGraphicFramePr>
        <p:xfrm>
          <a:off x="251520" y="1772816"/>
          <a:ext cx="8655362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Visio" r:id="rId4" imgW="9733370" imgH="1703503" progId="Visio.Drawing.11">
                  <p:embed/>
                </p:oleObj>
              </mc:Choice>
              <mc:Fallback>
                <p:oleObj name="Visio" r:id="rId4" imgW="9733370" imgH="1703503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772816"/>
                        <a:ext cx="8655362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017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Trigger Frame based UL-OFDMA procedure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9196"/>
          </a:xfrm>
        </p:spPr>
        <p:txBody>
          <a:bodyPr/>
          <a:lstStyle/>
          <a:p>
            <a:r>
              <a:rPr lang="en-US" altLang="ko-KR" dirty="0" smtClean="0"/>
              <a:t>Access Category(AC) of Trigger frame should be defined</a:t>
            </a:r>
          </a:p>
          <a:p>
            <a:pPr lvl="1"/>
            <a:r>
              <a:rPr lang="en-US" altLang="ko-KR" dirty="0" smtClean="0"/>
              <a:t>To determine Trigger Frame’s AIFS, CW, etc.</a:t>
            </a:r>
          </a:p>
          <a:p>
            <a:pPr lvl="1"/>
            <a:r>
              <a:rPr lang="en-US" altLang="ko-KR" dirty="0" smtClean="0"/>
              <a:t>Not only fixed values but also variable values could be considered </a:t>
            </a:r>
          </a:p>
          <a:p>
            <a:r>
              <a:rPr lang="en-US" altLang="ko-KR" dirty="0" smtClean="0"/>
              <a:t>Absence of some or all UL PPDUs after Trigger Frame might mean a failure of trigger frame exchange</a:t>
            </a:r>
          </a:p>
          <a:p>
            <a:pPr lvl="1"/>
            <a:r>
              <a:rPr lang="en-US" altLang="ko-KR" dirty="0" smtClean="0"/>
              <a:t>At least, absence of all UL PPDUs after trigger frame means a failure of trigger frame exchange</a:t>
            </a:r>
          </a:p>
          <a:p>
            <a:pPr lvl="1"/>
            <a:r>
              <a:rPr lang="en-US" altLang="ko-KR" dirty="0" smtClean="0"/>
              <a:t>What is the next procedure of the trigger frame failure?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475779"/>
              </p:ext>
            </p:extLst>
          </p:nvPr>
        </p:nvGraphicFramePr>
        <p:xfrm>
          <a:off x="1115616" y="1484784"/>
          <a:ext cx="6585601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Visio" r:id="rId5" imgW="7267657" imgH="2219400" progId="Visio.Drawing.11">
                  <p:embed/>
                </p:oleObj>
              </mc:Choice>
              <mc:Fallback>
                <p:oleObj name="Visio" r:id="rId5" imgW="7267657" imgH="221940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484784"/>
                        <a:ext cx="6585601" cy="2016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04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Retransmission of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Conventional retransmission of trigger frame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Due to large retransmission delay, original UL OFDMA scheduling might be invalid </a:t>
            </a:r>
          </a:p>
          <a:p>
            <a:pPr lvl="2"/>
            <a:r>
              <a:rPr lang="en-US" altLang="ko-KR" dirty="0" smtClean="0"/>
              <a:t>UL STA could transmit its PPDU before TF retransmission</a:t>
            </a:r>
          </a:p>
          <a:p>
            <a:pPr lvl="2"/>
            <a:r>
              <a:rPr lang="en-US" altLang="ko-KR" dirty="0" smtClean="0"/>
              <a:t>Channel availability could be changed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009671"/>
              </p:ext>
            </p:extLst>
          </p:nvPr>
        </p:nvGraphicFramePr>
        <p:xfrm>
          <a:off x="323528" y="2420888"/>
          <a:ext cx="8606183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Visio" r:id="rId5" imgW="12229999" imgH="3581280" progId="Visio.Drawing.11">
                  <p:embed/>
                </p:oleObj>
              </mc:Choice>
              <mc:Fallback>
                <p:oleObj name="Visio" r:id="rId5" imgW="12229999" imgH="358128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420888"/>
                        <a:ext cx="8606183" cy="2520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50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Retransmission of Trigger Frame</a:t>
            </a:r>
            <a:endParaRPr lang="ko-KR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 flipV="1">
            <a:off x="0" y="1244326"/>
            <a:ext cx="79798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Conventional retransmission of trigger frame</a:t>
            </a:r>
            <a:endParaRPr lang="en-US" altLang="ko-KR" dirty="0"/>
          </a:p>
          <a:p>
            <a:pPr lvl="1"/>
            <a:r>
              <a:rPr lang="en-US" altLang="ko-KR" dirty="0" smtClean="0"/>
              <a:t>Trigger frame retransmission with conventional contention based retransmission could degrade 11ax </a:t>
            </a:r>
            <a:r>
              <a:rPr lang="en-US" altLang="ko-KR" dirty="0"/>
              <a:t>system performance due </a:t>
            </a:r>
            <a:r>
              <a:rPr lang="en-US" altLang="ko-KR" dirty="0" smtClean="0"/>
              <a:t>to invalidity of UL </a:t>
            </a:r>
            <a:r>
              <a:rPr lang="en-US" altLang="ko-KR" dirty="0"/>
              <a:t>OFDMA </a:t>
            </a:r>
            <a:r>
              <a:rPr lang="en-US" altLang="ko-KR" dirty="0" smtClean="0"/>
              <a:t>scheduling</a:t>
            </a:r>
            <a:endParaRPr lang="en-US" altLang="ko-KR" dirty="0"/>
          </a:p>
          <a:p>
            <a:r>
              <a:rPr lang="en-US" altLang="ko-KR" dirty="0" smtClean="0"/>
              <a:t>We need to consider other type of retransmission procedure in case of trigger frame failure</a:t>
            </a:r>
          </a:p>
          <a:p>
            <a:pPr lvl="1"/>
            <a:r>
              <a:rPr lang="en-US" altLang="ko-KR" dirty="0"/>
              <a:t>Criteria </a:t>
            </a:r>
            <a:r>
              <a:rPr lang="en-US" altLang="ko-KR" dirty="0" smtClean="0"/>
              <a:t>for retransmission</a:t>
            </a:r>
          </a:p>
          <a:p>
            <a:pPr lvl="1"/>
            <a:r>
              <a:rPr lang="en-US" altLang="ko-KR" dirty="0" smtClean="0"/>
              <a:t>Contention based retransmission or not</a:t>
            </a:r>
          </a:p>
          <a:p>
            <a:pPr lvl="1"/>
            <a:r>
              <a:rPr lang="en-US" altLang="ko-KR" dirty="0" smtClean="0"/>
              <a:t>Behavior of AP after retransmission failure</a:t>
            </a:r>
          </a:p>
        </p:txBody>
      </p:sp>
    </p:spTree>
    <p:extLst>
      <p:ext uri="{BB962C8B-B14F-4D97-AF65-F5344CB8AC3E}">
        <p14:creationId xmlns:p14="http://schemas.microsoft.com/office/powerpoint/2010/main" val="10945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Retransmission of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Fast retransmission of Trigger Frame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AP retransmits its trigger frame after sensing absence of UL-PPDU(s)</a:t>
            </a:r>
          </a:p>
          <a:p>
            <a:pPr lvl="2"/>
            <a:r>
              <a:rPr lang="en-US" altLang="ko-KR" dirty="0" smtClean="0"/>
              <a:t>If AP cannot detect UL OFDMA PPDU and the channel is idle, AP immediately retransmit its trigger frame</a:t>
            </a:r>
          </a:p>
          <a:p>
            <a:pPr lvl="2"/>
            <a:r>
              <a:rPr lang="en-US" altLang="ko-KR" dirty="0"/>
              <a:t>Retransmission number or duration </a:t>
            </a:r>
            <a:r>
              <a:rPr lang="en-US" altLang="ko-KR" dirty="0" smtClean="0"/>
              <a:t>might be limited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796234"/>
              </p:ext>
            </p:extLst>
          </p:nvPr>
        </p:nvGraphicFramePr>
        <p:xfrm>
          <a:off x="1835696" y="2348880"/>
          <a:ext cx="572452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Visio" r:id="rId4" imgW="9014258" imgH="4446399" progId="Visio.Drawing.11">
                  <p:embed/>
                </p:oleObj>
              </mc:Choice>
              <mc:Fallback>
                <p:oleObj name="Visio" r:id="rId4" imgW="9014258" imgH="444639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348880"/>
                        <a:ext cx="5724525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79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Retransmission of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Fast retransmission of Trigger Frame</a:t>
            </a:r>
          </a:p>
          <a:p>
            <a:pPr lvl="1"/>
            <a:r>
              <a:rPr lang="en-US" altLang="ko-KR" dirty="0" smtClean="0"/>
              <a:t>In fast retransmission scheme, conventional retransmission scheme on trigger frame is not allowed</a:t>
            </a:r>
          </a:p>
          <a:p>
            <a:pPr lvl="1"/>
            <a:r>
              <a:rPr lang="en-US" altLang="ko-KR" dirty="0" smtClean="0"/>
              <a:t>Fast retransmission could sustain its reliability on UL OFDMA scheduling</a:t>
            </a:r>
          </a:p>
          <a:p>
            <a:pPr lvl="1"/>
            <a:r>
              <a:rPr lang="en-US" altLang="ko-KR" dirty="0" smtClean="0"/>
              <a:t>Original TXOP is not accessible in conventional 802.11 system</a:t>
            </a:r>
          </a:p>
          <a:p>
            <a:pPr lvl="2"/>
            <a:r>
              <a:rPr lang="en-US" altLang="ko-KR" dirty="0" smtClean="0"/>
              <a:t>AP get TXOP only if Downlink PPDU transmission and cannot detect collision</a:t>
            </a:r>
          </a:p>
          <a:p>
            <a:pPr lvl="2"/>
            <a:r>
              <a:rPr lang="en-US" altLang="ko-KR" dirty="0" smtClean="0"/>
              <a:t>Therefore, fast retransmission may not cause severe interferences than conventional 802.11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713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Fast retransmission failure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Initial CW for next frame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AP could transmit a next frame after fast retransmission failure</a:t>
            </a:r>
          </a:p>
          <a:p>
            <a:pPr lvl="1"/>
            <a:r>
              <a:rPr lang="en-US" altLang="ko-KR" dirty="0" smtClean="0"/>
              <a:t>The next frame could be a new trigger frame or DL data frame(s)</a:t>
            </a:r>
          </a:p>
          <a:p>
            <a:pPr lvl="1"/>
            <a:r>
              <a:rPr lang="en-US" altLang="ko-KR" dirty="0" smtClean="0"/>
              <a:t>Initial CW is applied to next frame because CW doubling is applied only on retransmission in conventional 802.11 system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209755"/>
              </p:ext>
            </p:extLst>
          </p:nvPr>
        </p:nvGraphicFramePr>
        <p:xfrm>
          <a:off x="953191" y="2276872"/>
          <a:ext cx="6859169" cy="2499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Visio" r:id="rId5" imgW="12544433" imgH="4562460" progId="Visio.Drawing.11">
                  <p:embed/>
                </p:oleObj>
              </mc:Choice>
              <mc:Fallback>
                <p:oleObj name="Visio" r:id="rId5" imgW="12544433" imgH="45624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191" y="2276872"/>
                        <a:ext cx="6859169" cy="24994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39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10383</TotalTime>
  <Words>586</Words>
  <Application>Microsoft Office PowerPoint</Application>
  <PresentationFormat>화면 슬라이드 쇼(4:3)</PresentationFormat>
  <Paragraphs>102</Paragraphs>
  <Slides>13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MS Gothic</vt:lpstr>
      <vt:lpstr>맑은 고딕</vt:lpstr>
      <vt:lpstr>Arial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Trigger Frame based UL-OFDMA procedure</vt:lpstr>
      <vt:lpstr>Trigger Frame based UL-OFDMA procedure</vt:lpstr>
      <vt:lpstr>Retransmission of Trigger Frame</vt:lpstr>
      <vt:lpstr>Retransmission of Trigger Frame</vt:lpstr>
      <vt:lpstr>Retransmission of Trigger Frame</vt:lpstr>
      <vt:lpstr>Retransmission of Trigger Frame</vt:lpstr>
      <vt:lpstr>Fast retransmission failure</vt:lpstr>
      <vt:lpstr>Fast retransmission failure</vt:lpstr>
      <vt:lpstr>Conclusion</vt:lpstr>
      <vt:lpstr>Straw Poll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JinsooAhn</cp:lastModifiedBy>
  <cp:revision>106</cp:revision>
  <dcterms:created xsi:type="dcterms:W3CDTF">2015-04-24T00:57:35Z</dcterms:created>
  <dcterms:modified xsi:type="dcterms:W3CDTF">2015-07-13T09:18:33Z</dcterms:modified>
</cp:coreProperties>
</file>