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87" r:id="rId4"/>
    <p:sldId id="285" r:id="rId5"/>
    <p:sldId id="299" r:id="rId6"/>
    <p:sldId id="284" r:id="rId7"/>
    <p:sldId id="30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Minimal data rates for management frame transmissions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651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854413"/>
              </p:ext>
            </p:extLst>
          </p:nvPr>
        </p:nvGraphicFramePr>
        <p:xfrm>
          <a:off x="517525" y="2470575"/>
          <a:ext cx="8069263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8246962" imgH="3116556" progId="Word.Document.8">
                  <p:embed/>
                </p:oleObj>
              </mc:Choice>
              <mc:Fallback>
                <p:oleObj name="Document" r:id="rId4" imgW="8246962" imgH="31165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70575"/>
                        <a:ext cx="8069263" cy="303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2414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</a:t>
            </a:r>
            <a:r>
              <a:rPr lang="en-US" dirty="0" smtClean="0"/>
              <a:t>enhancements mostly target data transmission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 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Today’s 802.11 deployments in 2.4 GHz suffer from other problems, however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Legacy beacon traffic consumes tremendous amount of airtime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2.4 GHz beacon frames in the order of 1.5 </a:t>
            </a:r>
            <a:r>
              <a:rPr lang="en-US" dirty="0" err="1" smtClean="0"/>
              <a:t>ms</a:t>
            </a:r>
            <a:r>
              <a:rPr lang="en-US" dirty="0" smtClean="0"/>
              <a:t> to 2 </a:t>
            </a:r>
            <a:r>
              <a:rPr lang="en-US" dirty="0" err="1" smtClean="0"/>
              <a:t>ms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to encourage HE STAs to transmit management frames at higher data rates than used today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GHz, DSSS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</a:t>
            </a:r>
            <a:r>
              <a:rPr lang="en-US" dirty="0"/>
              <a:t>covers f &lt; 6 </a:t>
            </a:r>
            <a:r>
              <a:rPr lang="en-US" dirty="0" smtClean="0"/>
              <a:t>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Includes 2.4 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Legacy PHY coexistence to be considered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Implementations of HE STA may chose to send probe frames using DSSS (802.11b)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High airtime consumption of low DSSS rates revealed in various submissions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See </a:t>
            </a:r>
            <a:r>
              <a:rPr lang="en-US" dirty="0" smtClean="0"/>
              <a:t>[1-4]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Therefore, </a:t>
            </a:r>
            <a:r>
              <a:rPr lang="en-US" dirty="0"/>
              <a:t>in 2.4 GHz HE STAs should send beacon and </a:t>
            </a:r>
            <a:r>
              <a:rPr lang="en-US" dirty="0" smtClean="0"/>
              <a:t>probe (request &amp; response) frames at rates ≥ 5.5</a:t>
            </a:r>
            <a:r>
              <a:rPr lang="en-US" dirty="0"/>
              <a:t> </a:t>
            </a:r>
            <a:r>
              <a:rPr lang="en-US" dirty="0" smtClean="0"/>
              <a:t>Mb/s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Includes OFDM &amp; DSSS-HR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77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“In 2.4</a:t>
            </a:r>
            <a:r>
              <a:rPr lang="en-US" dirty="0"/>
              <a:t> GHz HE STAs should send beacon and probe (request &amp; response) frames at rates ≥ 5.5 Mb/s.”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03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</a:t>
            </a:r>
            <a:r>
              <a:rPr lang="en-US" dirty="0" smtClean="0"/>
              <a:t>successful </a:t>
            </a:r>
            <a:r>
              <a:rPr lang="en-US" dirty="0" smtClean="0"/>
              <a:t>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“In 2.4 GHz HE STAs should send beacon and probe (request &amp; response) frames at rates ≥ 5.5 Mb/s.”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5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</a:t>
            </a:r>
            <a:r>
              <a:rPr lang="en-US" dirty="0" smtClean="0"/>
              <a:t>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</a:t>
            </a:r>
            <a:r>
              <a:rPr lang="en-US" dirty="0" smtClean="0"/>
              <a:t>Situation of </a:t>
            </a:r>
            <a:r>
              <a:rPr lang="en-US" dirty="0"/>
              <a:t>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</a:t>
            </a:r>
            <a:r>
              <a:rPr lang="en-US" dirty="0" smtClean="0"/>
              <a:t>Perspective Opportunities </a:t>
            </a:r>
            <a:r>
              <a:rPr lang="en-US" dirty="0"/>
              <a:t>to </a:t>
            </a:r>
            <a:r>
              <a:rPr lang="en-US" dirty="0" smtClean="0"/>
              <a:t>Improve,” </a:t>
            </a:r>
            <a:r>
              <a:rPr lang="en-US" dirty="0" smtClean="0"/>
              <a:t>11-13/545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J. </a:t>
            </a:r>
            <a:r>
              <a:rPr lang="en-US" dirty="0"/>
              <a:t>Lansford, “IEEE </a:t>
            </a:r>
            <a:r>
              <a:rPr lang="en-US" dirty="0" smtClean="0"/>
              <a:t>802.11ax – High </a:t>
            </a:r>
            <a:r>
              <a:rPr lang="en-US" dirty="0"/>
              <a:t>Efficiency </a:t>
            </a:r>
            <a:r>
              <a:rPr lang="en-US" dirty="0" smtClean="0"/>
              <a:t>WLAN</a:t>
            </a:r>
            <a:r>
              <a:rPr lang="en-US" dirty="0"/>
              <a:t> – </a:t>
            </a:r>
            <a:r>
              <a:rPr lang="en-US" dirty="0" smtClean="0"/>
              <a:t>WLAN </a:t>
            </a:r>
            <a:r>
              <a:rPr lang="en-US" dirty="0"/>
              <a:t>Packet traffic and efficiency </a:t>
            </a:r>
            <a:r>
              <a:rPr lang="en-US" dirty="0" smtClean="0"/>
              <a:t>analysis,” 11-15/754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5050</TotalTime>
  <Words>383</Words>
  <Application>Microsoft Office PowerPoint</Application>
  <PresentationFormat>On-screen Show (4:3)</PresentationFormat>
  <Paragraphs>72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 (2)</vt:lpstr>
      <vt:lpstr>Document</vt:lpstr>
      <vt:lpstr>Minimal data rates for management frame transmissions in 2.4 GHz</vt:lpstr>
      <vt:lpstr>Abstract</vt:lpstr>
      <vt:lpstr>2.4 GHz, DSSS</vt:lpstr>
      <vt:lpstr>Straw Poll</vt:lpstr>
      <vt:lpstr>Straw Poll 5</vt:lpstr>
      <vt:lpstr>Motion</vt:lpstr>
      <vt:lpstr>Motion 5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116</cp:revision>
  <cp:lastPrinted>1601-01-01T00:00:00Z</cp:lastPrinted>
  <dcterms:created xsi:type="dcterms:W3CDTF">2015-04-01T14:38:56Z</dcterms:created>
  <dcterms:modified xsi:type="dcterms:W3CDTF">2015-07-13T08:38:43Z</dcterms:modified>
</cp:coreProperties>
</file>