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6" r:id="rId4"/>
    <p:sldId id="287" r:id="rId5"/>
    <p:sldId id="288" r:id="rId6"/>
    <p:sldId id="285" r:id="rId7"/>
    <p:sldId id="267" r:id="rId8"/>
    <p:sldId id="284" r:id="rId9"/>
    <p:sldId id="28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3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802.11ai &amp;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2015-07-06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495184"/>
              </p:ext>
            </p:extLst>
          </p:nvPr>
        </p:nvGraphicFramePr>
        <p:xfrm>
          <a:off x="517525" y="2322513"/>
          <a:ext cx="7916863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Document" r:id="rId4" imgW="8246962" imgH="3711249" progId="Word.Document.8">
                  <p:embed/>
                </p:oleObj>
              </mc:Choice>
              <mc:Fallback>
                <p:oleObj name="Document" r:id="rId4" imgW="8246962" imgH="37112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322513"/>
                        <a:ext cx="7916863" cy="354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802.11, “IEEE P802.11ai/D5.0,”</a:t>
            </a:r>
            <a:r>
              <a:rPr lang="en-US" dirty="0"/>
              <a:t> </a:t>
            </a:r>
            <a:r>
              <a:rPr lang="en-US" dirty="0" smtClean="0"/>
              <a:t>June 2015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will introduce “improvement </a:t>
            </a:r>
            <a:r>
              <a:rPr lang="en-US" dirty="0"/>
              <a:t>in the average throughput per station </a:t>
            </a:r>
            <a:r>
              <a:rPr lang="en-US" dirty="0" smtClean="0"/>
              <a:t>[…] </a:t>
            </a:r>
            <a:r>
              <a:rPr lang="en-US" dirty="0"/>
              <a:t>in a dense deployment </a:t>
            </a:r>
            <a:r>
              <a:rPr lang="en-US" dirty="0" smtClean="0"/>
              <a:t>scenario”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dense deployments, management traffic becomes a severe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Several submissions revealed a high amount probe frame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802.11ai provides means to reduce probe frame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adopt 802.11ai with 802.11ax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frame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submissions to SG HEW and </a:t>
            </a:r>
            <a:r>
              <a:rPr lang="en-US" dirty="0" err="1" smtClean="0"/>
              <a:t>TGax</a:t>
            </a:r>
            <a:r>
              <a:rPr lang="en-US" dirty="0" smtClean="0"/>
              <a:t> identify excessive probe frame traffic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[1]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Probe frame traffic can be severe </a:t>
            </a:r>
            <a:r>
              <a:rPr lang="en-US" dirty="0" smtClean="0"/>
              <a:t>airtime killer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Today, way more probe traffic than assumed in 802.11-1999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OFDMA</a:t>
            </a:r>
            <a:r>
              <a:rPr lang="en-US" dirty="0"/>
              <a:t>, UL MU-MIMO etc. make medium usage more efficient, but don’t solve airtime waste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Efficiency gains do not compensate for loss in airtime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frame sniffing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Fast Initial Link Setup (FILS) tackles several probe storm related </a:t>
            </a:r>
            <a:r>
              <a:rPr lang="en-US" dirty="0" smtClean="0"/>
              <a:t>problems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Probe frames contain publicly available information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However, with current implementations devices independently ask for information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Multitude of probe frame request/response transmissions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802.11ai [2] allows for overhearing </a:t>
            </a:r>
            <a:r>
              <a:rPr lang="en-US" dirty="0"/>
              <a:t>other stations’ probe </a:t>
            </a:r>
            <a:r>
              <a:rPr lang="en-US" dirty="0" smtClean="0"/>
              <a:t>responses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Prevent stations from transmitting probe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Uses information that is anyway on the wireless medium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0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discovery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beacon transmission interval is 102.4 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Passive scanning requires stations to wait for beacon reception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Can be time consuming with many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Most implementations use active scanning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Station sends out probe request frame to learn about neighborhood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clog the wireless </a:t>
            </a:r>
            <a:r>
              <a:rPr lang="en-US" dirty="0" smtClean="0"/>
              <a:t>medium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FILS discovery frames are much shorter than beacon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Consume much less airtime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Always transmitted at data rates ≥6 Mb/s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Default FILS discovery frame repetition rate is 20.48 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Passive scanning becomes attractive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FILS discovery frames can substantially reduce the use of active scanning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Less probe frames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FILS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The amendment shall define a HE STA to be a FILS STA.”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11521</TotalTime>
  <Words>499</Words>
  <Application>Microsoft Office PowerPoint</Application>
  <PresentationFormat>On-screen Show (4:3)</PresentationFormat>
  <Paragraphs>94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 (2)</vt:lpstr>
      <vt:lpstr>Microsoft Word 97 - 2003 Document</vt:lpstr>
      <vt:lpstr>802.11ai &amp; 802.11ax</vt:lpstr>
      <vt:lpstr>Abstract</vt:lpstr>
      <vt:lpstr>Probe frame traffic</vt:lpstr>
      <vt:lpstr>Probe frame sniffing</vt:lpstr>
      <vt:lpstr>FILS discovery frames</vt:lpstr>
      <vt:lpstr>Straw Poll</vt:lpstr>
      <vt:lpstr>Straw Poll 1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119</cp:revision>
  <cp:lastPrinted>1601-01-01T00:00:00Z</cp:lastPrinted>
  <dcterms:created xsi:type="dcterms:W3CDTF">2015-04-01T14:38:56Z</dcterms:created>
  <dcterms:modified xsi:type="dcterms:W3CDTF">2015-07-13T08:01:23Z</dcterms:modified>
</cp:coreProperties>
</file>