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3" r:id="rId3"/>
    <p:sldId id="293" r:id="rId4"/>
    <p:sldId id="295" r:id="rId5"/>
    <p:sldId id="294" r:id="rId6"/>
    <p:sldId id="285" r:id="rId7"/>
    <p:sldId id="267" r:id="rId8"/>
    <p:sldId id="296" r:id="rId9"/>
    <p:sldId id="284" r:id="rId10"/>
    <p:sldId id="281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lip Mestanov" initials="FM" lastIdx="2" clrIdx="0"/>
  <p:cmAuthor id="1" name="Guido R. Hiertz" initials="grh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79" d="100"/>
          <a:sy n="79" d="100"/>
        </p:scale>
        <p:origin x="-77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802.11-15/870r0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802.11-15/870r0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802.11-15/870r0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802.11ax in 2.4 GHz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2015-07-06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525034"/>
              </p:ext>
            </p:extLst>
          </p:nvPr>
        </p:nvGraphicFramePr>
        <p:xfrm>
          <a:off x="517525" y="2273300"/>
          <a:ext cx="8012113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Document" r:id="rId4" imgW="8246962" imgH="4189167" progId="Word.Document.8">
                  <p:embed/>
                </p:oleObj>
              </mc:Choice>
              <mc:Fallback>
                <p:oleObj name="Document" r:id="rId4" imgW="8246962" imgH="418916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73300"/>
                        <a:ext cx="8012113" cy="406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amendment shall define that HE APs </a:t>
            </a:r>
            <a:r>
              <a:rPr lang="en-US" b="1" dirty="0" smtClean="0"/>
              <a:t>shall/should</a:t>
            </a:r>
            <a:r>
              <a:rPr lang="en-US" dirty="0" smtClean="0"/>
              <a:t> </a:t>
            </a:r>
            <a:r>
              <a:rPr lang="en-US" dirty="0"/>
              <a:t>not operate on channels other than 1, 6, and 11 in the 2.4 GHz band. Non-AP HE STAs shall probe on channels 1, 6, and 11 before probing on any other channel in 2.4 GHz.”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34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B. </a:t>
            </a:r>
            <a:r>
              <a:rPr lang="en-US" dirty="0"/>
              <a:t>Hart, “Renewing 2.4 </a:t>
            </a:r>
            <a:r>
              <a:rPr lang="en-US" dirty="0" smtClean="0"/>
              <a:t>GHz,” 11-13/1397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K. </a:t>
            </a:r>
            <a:r>
              <a:rPr lang="en-US" dirty="0" err="1" smtClean="0"/>
              <a:t>Yunoki</a:t>
            </a:r>
            <a:r>
              <a:rPr lang="en-US" dirty="0"/>
              <a:t> et al., “Understanding Current Situation</a:t>
            </a:r>
            <a:br>
              <a:rPr lang="en-US" dirty="0"/>
            </a:br>
            <a:r>
              <a:rPr lang="en-US" dirty="0"/>
              <a:t>of Public Wi-Fi </a:t>
            </a:r>
            <a:r>
              <a:rPr lang="en-US" dirty="0" smtClean="0"/>
              <a:t>Usage - </a:t>
            </a:r>
            <a:r>
              <a:rPr lang="en-US" dirty="0"/>
              <a:t>Possible Requirements for </a:t>
            </a:r>
            <a:r>
              <a:rPr lang="en-US" dirty="0" smtClean="0"/>
              <a:t>HEW,” 11-13/523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V.-P. </a:t>
            </a:r>
            <a:r>
              <a:rPr lang="en-US" dirty="0" err="1" smtClean="0"/>
              <a:t>Ketonen</a:t>
            </a:r>
            <a:r>
              <a:rPr lang="en-US" dirty="0"/>
              <a:t>, “WLAN </a:t>
            </a:r>
            <a:r>
              <a:rPr lang="en-US" dirty="0" err="1"/>
              <a:t>QoE</a:t>
            </a:r>
            <a:r>
              <a:rPr lang="en-US" dirty="0"/>
              <a:t>, End User Perspective</a:t>
            </a:r>
            <a:br>
              <a:rPr lang="en-US" dirty="0"/>
            </a:br>
            <a:r>
              <a:rPr lang="en-US" dirty="0"/>
              <a:t>Opportunities to </a:t>
            </a:r>
            <a:r>
              <a:rPr lang="en-US" dirty="0" smtClean="0"/>
              <a:t>Improve,” 11-13/545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Recently more 802.11 devices capable of operating in 2.4 GHz </a:t>
            </a:r>
            <a:r>
              <a:rPr lang="en-US" dirty="0"/>
              <a:t>&amp; 5 GHz </a:t>
            </a:r>
            <a:r>
              <a:rPr lang="en-US" dirty="0" smtClean="0"/>
              <a:t>than devices </a:t>
            </a:r>
            <a:r>
              <a:rPr lang="en-US" dirty="0"/>
              <a:t>supporting 2.4 GHz </a:t>
            </a:r>
            <a:r>
              <a:rPr lang="en-US" dirty="0" smtClean="0"/>
              <a:t>only have been shipped. However, the majority of BSSs still operate </a:t>
            </a:r>
            <a:r>
              <a:rPr lang="en-US" dirty="0"/>
              <a:t>in 2.4 GHz and 5 GHz </a:t>
            </a:r>
            <a:r>
              <a:rPr lang="en-US" dirty="0" smtClean="0"/>
              <a:t>usage lacks behind.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Although 2.4</a:t>
            </a:r>
            <a:r>
              <a:rPr lang="en-US" dirty="0"/>
              <a:t> </a:t>
            </a:r>
            <a:r>
              <a:rPr lang="en-US" dirty="0" smtClean="0"/>
              <a:t>GHz band is often referred to as “junk band,” it plays a vital role for 802.11. Also because the 2.4</a:t>
            </a:r>
            <a:r>
              <a:rPr lang="en-US" dirty="0"/>
              <a:t> </a:t>
            </a:r>
            <a:r>
              <a:rPr lang="en-US" dirty="0" smtClean="0"/>
              <a:t>GHz spectrum has a lower free space path loss than 5</a:t>
            </a:r>
            <a:r>
              <a:rPr lang="en-US" dirty="0"/>
              <a:t> </a:t>
            </a:r>
            <a:r>
              <a:rPr lang="en-US" dirty="0" smtClean="0"/>
              <a:t>GHz, the 2.4</a:t>
            </a:r>
            <a:r>
              <a:rPr lang="en-US" dirty="0"/>
              <a:t> </a:t>
            </a:r>
            <a:r>
              <a:rPr lang="en-US" dirty="0" smtClean="0"/>
              <a:t>GHz spectrum should not be given up.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802.11ac addresses the 5 </a:t>
            </a:r>
            <a:r>
              <a:rPr lang="en-US" dirty="0" smtClean="0"/>
              <a:t>GHz only, but the industry’s interest in “backporting” features to 2.4</a:t>
            </a:r>
            <a:r>
              <a:rPr lang="en-US" dirty="0"/>
              <a:t> </a:t>
            </a:r>
            <a:r>
              <a:rPr lang="en-US" dirty="0" smtClean="0"/>
              <a:t>GHz outlines the importance of the latter spectrum.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802.11ax will address both 802.11 bands and thus the 2.4</a:t>
            </a:r>
            <a:r>
              <a:rPr lang="en-US" dirty="0"/>
              <a:t> </a:t>
            </a:r>
            <a:r>
              <a:rPr lang="en-US" dirty="0" smtClean="0"/>
              <a:t>GHz band should not be ignored.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 has been shown that 802.11’s Basic Service Set (BSS) management works robust but inefficient. A lot </a:t>
            </a:r>
            <a:r>
              <a:rPr lang="en-US" dirty="0"/>
              <a:t>of airtime (up to 58</a:t>
            </a:r>
            <a:r>
              <a:rPr lang="en-US" dirty="0" smtClean="0"/>
              <a:t>% = 90</a:t>
            </a:r>
            <a:r>
              <a:rPr lang="en-US" dirty="0"/>
              <a:t>% × 64</a:t>
            </a:r>
            <a:r>
              <a:rPr lang="en-US" dirty="0" smtClean="0"/>
              <a:t>%, </a:t>
            </a:r>
            <a:r>
              <a:rPr lang="en-US" dirty="0"/>
              <a:t>see [2]) </a:t>
            </a:r>
            <a:r>
              <a:rPr lang="en-US" dirty="0" smtClean="0"/>
              <a:t>is wasted with management frame traffic.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We propose a simple addition to the 802.11ax Specification Framework Document (SFD) that has been highlighted by others before.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2.4 GHz channel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 default channel bandwidth is 20 MHz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5 MHz </a:t>
            </a:r>
            <a:r>
              <a:rPr lang="en-US" dirty="0" smtClean="0"/>
              <a:t>channel number increments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Few non-overlapping channels (1, 6, 11)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Some regulatory domains have extra channels (13, 14)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[3] reports about random channel assignment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Many operators not aware of channel overlap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Dissimilar channel numbers treated as indicator for dissimilar frequency channels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47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Probe request frame transmissions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Many devices send probe frames on every channel </a:t>
            </a:r>
            <a:r>
              <a:rPr lang="en-US" dirty="0" smtClean="0"/>
              <a:t>available in 2.4</a:t>
            </a:r>
            <a:r>
              <a:rPr lang="en-US" dirty="0"/>
              <a:t>  </a:t>
            </a:r>
            <a:r>
              <a:rPr lang="en-US" dirty="0" smtClean="0"/>
              <a:t>GHz (1 …</a:t>
            </a:r>
            <a:r>
              <a:rPr lang="en-US" dirty="0"/>
              <a:t> </a:t>
            </a:r>
            <a:r>
              <a:rPr lang="en-US" dirty="0" smtClean="0"/>
              <a:t>11 </a:t>
            </a:r>
            <a:r>
              <a:rPr lang="en-US" dirty="0"/>
              <a:t>resp. 13)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With DSSS, probes can be easily received when off one or two channels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See [1-3]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Huge amount of probe response frames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APs on- and off-channel respond</a:t>
            </a:r>
            <a:endParaRPr lang="en-US" dirty="0"/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Probing device receives the same responses multiple times when “walking” through all 2.4</a:t>
            </a:r>
            <a:r>
              <a:rPr lang="en-US" dirty="0"/>
              <a:t> </a:t>
            </a:r>
            <a:r>
              <a:rPr lang="en-US" dirty="0" smtClean="0"/>
              <a:t>GHz channels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127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STAs and </a:t>
            </a:r>
            <a:r>
              <a:rPr lang="en-US" dirty="0"/>
              <a:t>2.4 GHz </a:t>
            </a:r>
            <a:r>
              <a:rPr lang="en-US" dirty="0" smtClean="0"/>
              <a:t>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With OFDMA 802.11ax introduces a new paradigm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Physical &amp; virtual carrier sensing important to align with OBSS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Avoid partially overlapping channels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HE operation (even if mixed with legacy modes) should ban the use of non-orthogonal channels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the 2.4 GHz </a:t>
            </a:r>
            <a:r>
              <a:rPr lang="en-US" dirty="0" smtClean="0"/>
              <a:t>band, HE APs shall not operate on channels other than 1, 6, and 11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Non-AP HE STAs shall probe on channels 1, 6, and 11 before probing on any other channel in 2.4 GHz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169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909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agree to add </a:t>
            </a:r>
            <a:r>
              <a:rPr lang="en-US" dirty="0" smtClean="0"/>
              <a:t>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to the end of Clause 6 (MAC): “</a:t>
            </a:r>
            <a:r>
              <a:rPr lang="en-US" dirty="0"/>
              <a:t>The amendment shall define </a:t>
            </a:r>
            <a:r>
              <a:rPr lang="en-US" dirty="0" smtClean="0"/>
              <a:t>that HE </a:t>
            </a:r>
            <a:r>
              <a:rPr lang="en-US" dirty="0"/>
              <a:t>APs </a:t>
            </a:r>
            <a:r>
              <a:rPr lang="en-US" b="1" dirty="0" smtClean="0"/>
              <a:t>shall</a:t>
            </a:r>
            <a:r>
              <a:rPr lang="en-US" dirty="0" smtClean="0"/>
              <a:t> not </a:t>
            </a:r>
            <a:r>
              <a:rPr lang="en-US" dirty="0"/>
              <a:t>operate on channels other than 1, 6, and 11 in the 2.4 GHz band. Non-AP HE STAs shall probe on channels 1, 6, and 11 before probing on any other channel in 2.4 GHz.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131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(if previous unsuccessful)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agree to add </a:t>
            </a:r>
            <a:r>
              <a:rPr lang="en-US" dirty="0" smtClean="0"/>
              <a:t>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to the end of Clause 6 (MAC): “</a:t>
            </a:r>
            <a:r>
              <a:rPr lang="en-US" dirty="0"/>
              <a:t>The amendment shall define </a:t>
            </a:r>
            <a:r>
              <a:rPr lang="en-US" dirty="0" smtClean="0"/>
              <a:t>that HE </a:t>
            </a:r>
            <a:r>
              <a:rPr lang="en-US" dirty="0"/>
              <a:t>APs </a:t>
            </a:r>
            <a:r>
              <a:rPr lang="en-US" b="1" dirty="0" smtClean="0"/>
              <a:t>should</a:t>
            </a:r>
            <a:r>
              <a:rPr lang="en-US" dirty="0" smtClean="0"/>
              <a:t> not </a:t>
            </a:r>
            <a:r>
              <a:rPr lang="en-US" dirty="0"/>
              <a:t>operate on channels other than 1, 6, and 11 in the 2.4 GHz band. Non-AP HE STAs shall probe on channels 1, 6, and 11 before probing on any other channel in 2.4 GHz.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59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Transform successful straw poll into a motion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808468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 (2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11433</TotalTime>
  <Words>560</Words>
  <Application>Microsoft Office PowerPoint</Application>
  <PresentationFormat>On-screen Show (4:3)</PresentationFormat>
  <Paragraphs>95</Paragraphs>
  <Slides>11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 (2)</vt:lpstr>
      <vt:lpstr>Microsoft Word 97 - 2003 Document</vt:lpstr>
      <vt:lpstr>802.11ax in 2.4 GHz</vt:lpstr>
      <vt:lpstr>Abstract</vt:lpstr>
      <vt:lpstr>2.4 GHz channel assignment</vt:lpstr>
      <vt:lpstr>Probe request frame transmissions</vt:lpstr>
      <vt:lpstr>HE STAs and 2.4 GHz channels</vt:lpstr>
      <vt:lpstr>Straw Poll</vt:lpstr>
      <vt:lpstr>Straw Poll</vt:lpstr>
      <vt:lpstr>Straw Poll (if previous unsuccessful)</vt:lpstr>
      <vt:lpstr>Motion</vt:lpstr>
      <vt:lpstr>Motion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Dr. Guido R. Hiertz</dc:creator>
  <cp:lastModifiedBy>Guido R. Hiertz</cp:lastModifiedBy>
  <cp:revision>122</cp:revision>
  <cp:lastPrinted>1601-01-01T00:00:00Z</cp:lastPrinted>
  <dcterms:created xsi:type="dcterms:W3CDTF">2015-04-01T14:38:56Z</dcterms:created>
  <dcterms:modified xsi:type="dcterms:W3CDTF">2015-07-13T07:56:27Z</dcterms:modified>
</cp:coreProperties>
</file>