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7" r:id="rId2"/>
    <p:sldId id="467" r:id="rId3"/>
    <p:sldId id="499" r:id="rId4"/>
    <p:sldId id="498" r:id="rId5"/>
    <p:sldId id="477" r:id="rId6"/>
    <p:sldId id="500" r:id="rId7"/>
    <p:sldId id="501" r:id="rId8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83333" autoAdjust="0"/>
  </p:normalViewPr>
  <p:slideViewPr>
    <p:cSldViewPr>
      <p:cViewPr varScale="1">
        <p:scale>
          <a:sx n="56" d="100"/>
          <a:sy n="56" d="100"/>
        </p:scale>
        <p:origin x="-19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7268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7268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726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Shape 3"/>
          <p:cNvSpPr txBox="1">
            <a:spLocks noGrp="1"/>
          </p:cNvSpPr>
          <p:nvPr>
            <p:ph type="dt" idx="2"/>
          </p:nvPr>
        </p:nvSpPr>
        <p:spPr>
          <a:xfrm>
            <a:off x="685800" y="372384"/>
            <a:ext cx="7772400" cy="2372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 smtClean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7772400" cy="2372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 smtClean="0"/>
              <a:t>JULY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Shape 3"/>
          <p:cNvSpPr txBox="1">
            <a:spLocks noGrp="1"/>
          </p:cNvSpPr>
          <p:nvPr>
            <p:ph type="dt" idx="2"/>
          </p:nvPr>
        </p:nvSpPr>
        <p:spPr>
          <a:xfrm>
            <a:off x="685800" y="372384"/>
            <a:ext cx="7772400" cy="2372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 smtClean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572876" y="314980"/>
            <a:ext cx="1885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dirty="0" smtClean="0"/>
              <a:t>11-15-0863-00-00ay</a:t>
            </a:r>
          </a:p>
          <a:p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Consideration on Evaluation Methodology </a:t>
            </a:r>
            <a:r>
              <a:rPr lang="en-US" sz="2800" dirty="0"/>
              <a:t>for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2015-07-DD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66017866"/>
              </p:ext>
            </p:extLst>
          </p:nvPr>
        </p:nvGraphicFramePr>
        <p:xfrm>
          <a:off x="990600" y="2914650"/>
          <a:ext cx="7124700" cy="3105150"/>
        </p:xfrm>
        <a:graphic>
          <a:graphicData uri="http://schemas.openxmlformats.org/presentationml/2006/ole">
            <p:oleObj spid="_x0000_s4834" name="Document" r:id="rId4" imgW="8497282" imgH="3356799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ko-KR" sz="2000" b="0" dirty="0" smtClean="0"/>
              <a:t>This contribution suggest to consider the followings in 11ay Evaluation Methodology</a:t>
            </a:r>
          </a:p>
          <a:p>
            <a:pPr lvl="1"/>
            <a:r>
              <a:rPr lang="en-US" altLang="ko-KR" sz="1600" dirty="0" smtClean="0"/>
              <a:t>MIMO capability </a:t>
            </a:r>
            <a:r>
              <a:rPr lang="en-US" altLang="ko-KR" sz="1600" dirty="0"/>
              <a:t>per device for </a:t>
            </a:r>
            <a:r>
              <a:rPr lang="en-US" altLang="ko-KR" sz="1600" dirty="0" smtClean="0"/>
              <a:t>MIMO simulation </a:t>
            </a:r>
            <a:r>
              <a:rPr lang="en-US" altLang="ko-KR" sz="1600" dirty="0"/>
              <a:t>scenarios</a:t>
            </a:r>
          </a:p>
          <a:p>
            <a:pPr lvl="1"/>
            <a:r>
              <a:rPr lang="en-US" altLang="ko-KR" sz="1600" dirty="0" smtClean="0"/>
              <a:t>Mixture </a:t>
            </a:r>
            <a:r>
              <a:rPr lang="en-US" altLang="ko-KR" sz="1600" dirty="0"/>
              <a:t>of </a:t>
            </a:r>
            <a:r>
              <a:rPr lang="en-US" altLang="ko-KR" sz="1600" dirty="0" smtClean="0"/>
              <a:t>11ad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11ay </a:t>
            </a:r>
            <a:r>
              <a:rPr lang="en-US" altLang="ko-KR" sz="1600" dirty="0"/>
              <a:t>devices for </a:t>
            </a:r>
            <a:r>
              <a:rPr lang="en-US" altLang="ko-KR" sz="1600" dirty="0" smtClean="0"/>
              <a:t>channel bonding simulation </a:t>
            </a:r>
            <a:r>
              <a:rPr lang="en-US" altLang="ko-KR" sz="1600" dirty="0"/>
              <a:t>scenarios</a:t>
            </a:r>
          </a:p>
          <a:p>
            <a:pPr lvl="1"/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Proposal 1. MIMO capability per device for MIMO simulation scenarios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altLang="ko-KR" sz="2000" b="0" dirty="0"/>
              <a:t>Motivations</a:t>
            </a:r>
          </a:p>
          <a:p>
            <a:pPr lvl="1"/>
            <a:r>
              <a:rPr lang="en-US" altLang="ko-KR" sz="1600" dirty="0" smtClean="0"/>
              <a:t>Devices have different MIMO capability since they have different number of array antennas according to their form factors, services, and etc. 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It would emulate more realistic environments if we consider different MIMO capability per device in simulations, which, however, may provide simulation complexity </a:t>
            </a:r>
          </a:p>
          <a:p>
            <a:r>
              <a:rPr lang="en-US" altLang="ko-KR" sz="2000" dirty="0" smtClean="0"/>
              <a:t>Proposal: Specify MIMO capability in Evaluation Methodology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MIMO capability is the maximum number of array antennas that can be supported by a device</a:t>
            </a:r>
          </a:p>
          <a:p>
            <a:pPr lvl="1"/>
            <a:r>
              <a:rPr lang="en-US" altLang="ko-KR" sz="1600" dirty="0" smtClean="0"/>
              <a:t>Option 1. Set MIMO capability differently per </a:t>
            </a:r>
            <a:r>
              <a:rPr lang="en-US" altLang="ko-KR" sz="1600" dirty="0" smtClean="0"/>
              <a:t>device </a:t>
            </a:r>
            <a:r>
              <a:rPr lang="en-US" altLang="ko-KR" sz="1600" dirty="0" smtClean="0"/>
              <a:t>in Evaluation Methodology</a:t>
            </a:r>
          </a:p>
          <a:p>
            <a:pPr lvl="2"/>
            <a:r>
              <a:rPr lang="en-US" altLang="ko-KR" sz="1400" dirty="0" smtClean="0"/>
              <a:t>E.g. Set MIMO capability to four for TV/projector/monitor, and to two for mobile device/laptop/wearable devices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Option 2. Set MIMO capability equally per </a:t>
            </a:r>
            <a:r>
              <a:rPr lang="en-US" altLang="ko-KR" sz="1600" dirty="0" smtClean="0"/>
              <a:t>device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E.g. Set MIMO capability to four (or two) for all devices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32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2800" dirty="0" smtClean="0"/>
              <a:t>Proposal 2. Mixture of 11ad and 11ay devices for channel bonding simulation scenarios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altLang="ko-KR" sz="2000" b="0" dirty="0" smtClean="0"/>
              <a:t>Motivation </a:t>
            </a:r>
          </a:p>
          <a:p>
            <a:pPr lvl="1"/>
            <a:r>
              <a:rPr lang="en-US" altLang="ko-KR" sz="1600" dirty="0" smtClean="0"/>
              <a:t>It is required to see if 11ad and 11ay system coexist and fairly operate together.</a:t>
            </a:r>
            <a:endParaRPr lang="en-US" altLang="ko-KR" sz="1600" b="0" dirty="0" smtClean="0"/>
          </a:p>
          <a:p>
            <a:pPr lvl="1"/>
            <a:r>
              <a:rPr lang="en-US" altLang="ko-KR" sz="1600" dirty="0" smtClean="0"/>
              <a:t>More specifically,</a:t>
            </a:r>
            <a:r>
              <a:rPr lang="en-US" altLang="ko-KR" sz="1600" b="0" dirty="0" smtClean="0"/>
              <a:t>11ay can operate in channel bonding, but, 11ad can not.</a:t>
            </a:r>
            <a:endParaRPr lang="en-US" altLang="ko-KR" sz="1600" dirty="0" smtClean="0"/>
          </a:p>
          <a:p>
            <a:pPr lvl="1"/>
            <a:r>
              <a:rPr lang="en-US" altLang="ko-KR" sz="1600" b="0" dirty="0" smtClean="0"/>
              <a:t>So, the performance may be different </a:t>
            </a:r>
            <a:r>
              <a:rPr lang="en-US" altLang="ko-KR" sz="1600" dirty="0" smtClean="0"/>
              <a:t>according to the ratio of 11ay and 11ad devices especially in channel bonding</a:t>
            </a:r>
            <a:endParaRPr lang="en-US" altLang="ko-KR" sz="2000" b="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Proposal: Specify whether each device is 11ad or 11ay in Evaluation Methodology</a:t>
            </a:r>
          </a:p>
          <a:p>
            <a:pPr lvl="1"/>
            <a:r>
              <a:rPr lang="en-US" altLang="ko-KR" sz="1600" dirty="0" smtClean="0"/>
              <a:t>Especially for channel bonding simulation scenarios</a:t>
            </a:r>
          </a:p>
          <a:p>
            <a:pPr lvl="1"/>
            <a:r>
              <a:rPr lang="en-US" altLang="ko-KR" sz="1600" b="0" dirty="0" smtClean="0"/>
              <a:t>Or specify the portion of 11ad and 11ay, e.g. x% of 11ay, (100-x)% of 11ad</a:t>
            </a:r>
            <a:endParaRPr lang="en-US" altLang="ko-KR" b="0" dirty="0"/>
          </a:p>
          <a:p>
            <a:endParaRPr lang="en-US" altLang="ko-KR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537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ko-KR" sz="2000" b="0" dirty="0" smtClean="0"/>
              <a:t>We propose the following to be included in </a:t>
            </a:r>
            <a:r>
              <a:rPr lang="en-US" altLang="ko-KR" sz="2000" b="0" dirty="0"/>
              <a:t>Evaluation </a:t>
            </a:r>
            <a:r>
              <a:rPr lang="en-US" altLang="ko-KR" sz="2000" b="0" dirty="0" smtClean="0"/>
              <a:t>Methodology:</a:t>
            </a:r>
          </a:p>
          <a:p>
            <a:pPr lvl="1"/>
            <a:r>
              <a:rPr lang="en-US" altLang="ko-KR" sz="1600" dirty="0" smtClean="0"/>
              <a:t>MIMO capability </a:t>
            </a:r>
            <a:r>
              <a:rPr lang="en-US" altLang="ko-KR" sz="1600" dirty="0"/>
              <a:t>per </a:t>
            </a:r>
            <a:r>
              <a:rPr lang="en-US" altLang="ko-KR" sz="1600" dirty="0" smtClean="0"/>
              <a:t>device for MIMO simulation scenarios</a:t>
            </a:r>
          </a:p>
          <a:p>
            <a:pPr lvl="1"/>
            <a:r>
              <a:rPr lang="en-US" altLang="ko-KR" sz="1600" dirty="0" smtClean="0"/>
              <a:t>Mixture of 11ad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11ay devices for channel bonding simulation </a:t>
            </a:r>
            <a:r>
              <a:rPr lang="en-US" altLang="ko-KR" sz="1600" dirty="0" smtClean="0"/>
              <a:t>scenarios</a:t>
            </a: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1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Strawpoll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ko-KR" b="0" dirty="0" smtClean="0"/>
              <a:t>Which option do you prefer to specify MIMO </a:t>
            </a:r>
            <a:r>
              <a:rPr lang="en-US" altLang="ko-KR" b="0" dirty="0" smtClean="0"/>
              <a:t>capability per device </a:t>
            </a:r>
            <a:r>
              <a:rPr lang="en-US" altLang="ko-KR" b="0" dirty="0" smtClean="0"/>
              <a:t>in 11ay Evaluation Methodology? </a:t>
            </a:r>
            <a:endParaRPr lang="en-US" altLang="ko-KR" b="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Option </a:t>
            </a:r>
            <a:r>
              <a:rPr lang="en-US" altLang="ko-KR" sz="1800" dirty="0" smtClean="0"/>
              <a:t>1. Set MIMO capability differently per </a:t>
            </a:r>
            <a:r>
              <a:rPr lang="en-US" altLang="ko-KR" sz="1800" dirty="0" smtClean="0"/>
              <a:t>device</a:t>
            </a:r>
          </a:p>
          <a:p>
            <a:pPr lvl="1"/>
            <a:r>
              <a:rPr lang="en-US" altLang="ko-KR" sz="1800" dirty="0" smtClean="0"/>
              <a:t>Option 2. Set MIMO capability equally per </a:t>
            </a:r>
            <a:r>
              <a:rPr lang="en-US" altLang="ko-KR" sz="1800" dirty="0" smtClean="0"/>
              <a:t>device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1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Strawpoll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ko-KR" b="0" dirty="0" smtClean="0"/>
              <a:t>Do you agree </a:t>
            </a:r>
            <a:r>
              <a:rPr lang="en-US" altLang="ko-KR" b="0" dirty="0" smtClean="0"/>
              <a:t>to </a:t>
            </a:r>
            <a:r>
              <a:rPr lang="en-US" altLang="ko-KR" b="0" dirty="0" smtClean="0"/>
              <a:t>specify </a:t>
            </a:r>
            <a:r>
              <a:rPr lang="en-US" altLang="ko-KR" b="0" dirty="0" smtClean="0"/>
              <a:t>whether each device is 11ad or 11ay </a:t>
            </a:r>
            <a:r>
              <a:rPr lang="en-US" altLang="ko-KR" b="0" dirty="0" smtClean="0"/>
              <a:t>in Evaluation Methodology? </a:t>
            </a:r>
            <a:endParaRPr lang="en-US" altLang="ko-KR" b="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Y/N/A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Shape 3"/>
          <p:cNvSpPr txBox="1">
            <a:spLocks noGrp="1"/>
          </p:cNvSpPr>
          <p:nvPr>
            <p:ph type="dt" idx="10"/>
          </p:nvPr>
        </p:nvSpPr>
        <p:spPr>
          <a:xfrm>
            <a:off x="685800" y="372384"/>
            <a:ext cx="2438400" cy="288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600" b="1"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altLang="ko-KR" dirty="0"/>
              <a:t>JULY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1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95981</TotalTime>
  <Words>482</Words>
  <Application>Microsoft Office PowerPoint</Application>
  <PresentationFormat>화면 슬라이드 쇼(4:3)</PresentationFormat>
  <Paragraphs>88</Paragraphs>
  <Slides>7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ACcord Submission Template</vt:lpstr>
      <vt:lpstr>Document</vt:lpstr>
      <vt:lpstr>Consideration on Evaluation Methodology for 11ay</vt:lpstr>
      <vt:lpstr>Introduction</vt:lpstr>
      <vt:lpstr>Proposal 1. MIMO capability per device for MIMO simulation scenarios</vt:lpstr>
      <vt:lpstr>Proposal 2. Mixture of 11ad and 11ay devices for channel bonding simulation scenarios</vt:lpstr>
      <vt:lpstr>Summary</vt:lpstr>
      <vt:lpstr>Strawpoll 1</vt:lpstr>
      <vt:lpstr>Strawpoll 2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이욱봉/책임연구원/차세대통신(연)WTS팀(wookbong.lee@lge.com)</dc:creator>
  <cp:lastModifiedBy>조한규</cp:lastModifiedBy>
  <cp:revision>1567</cp:revision>
  <cp:lastPrinted>2015-07-10T08:17:02Z</cp:lastPrinted>
  <dcterms:created xsi:type="dcterms:W3CDTF">2009-12-02T19:05:24Z</dcterms:created>
  <dcterms:modified xsi:type="dcterms:W3CDTF">2015-07-13T07:11:15Z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