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7" r:id="rId2"/>
    <p:sldId id="467" r:id="rId3"/>
    <p:sldId id="475" r:id="rId4"/>
    <p:sldId id="469" r:id="rId5"/>
    <p:sldId id="468" r:id="rId6"/>
    <p:sldId id="477" r:id="rId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86051" autoAdjust="0"/>
  </p:normalViewPr>
  <p:slideViewPr>
    <p:cSldViewPr>
      <p:cViewPr varScale="1">
        <p:scale>
          <a:sx n="58" d="100"/>
          <a:sy n="58" d="100"/>
        </p:scale>
        <p:origin x="-18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July</a:t>
            </a:r>
            <a:r>
              <a:rPr lang="en-US" sz="1800" b="1" baseline="0" dirty="0" smtClean="0"/>
              <a:t>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July</a:t>
            </a:r>
            <a:r>
              <a:rPr lang="en-US" sz="1800" b="1" baseline="0" dirty="0" smtClean="0"/>
              <a:t> 2015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1676400" y="324563"/>
            <a:ext cx="67912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11-15-0861-01-00ay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11ay Functional </a:t>
            </a:r>
            <a:r>
              <a:rPr lang="en-US" sz="2800" dirty="0"/>
              <a:t>R</a:t>
            </a:r>
            <a:r>
              <a:rPr lang="en-US" sz="2800" dirty="0" smtClean="0"/>
              <a:t>equirements </a:t>
            </a:r>
            <a:r>
              <a:rPr lang="en-US" sz="2800" dirty="0"/>
              <a:t>for </a:t>
            </a:r>
            <a:br>
              <a:rPr lang="en-US" sz="2800" dirty="0"/>
            </a:br>
            <a:r>
              <a:rPr lang="en-US" sz="2800" dirty="0" smtClean="0"/>
              <a:t>Channel </a:t>
            </a:r>
            <a:r>
              <a:rPr lang="en-US" sz="2800" dirty="0"/>
              <a:t>B</a:t>
            </a:r>
            <a:r>
              <a:rPr lang="en-US" sz="2800" dirty="0" smtClean="0"/>
              <a:t>onding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4827113"/>
              </p:ext>
            </p:extLst>
          </p:nvPr>
        </p:nvGraphicFramePr>
        <p:xfrm>
          <a:off x="1028700" y="2990850"/>
          <a:ext cx="7124700" cy="3105150"/>
        </p:xfrm>
        <a:graphic>
          <a:graphicData uri="http://schemas.openxmlformats.org/presentationml/2006/ole">
            <p:oleObj spid="_x0000_s4714" name="Document" r:id="rId4" imgW="8497282" imgH="3356799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Channel </a:t>
            </a:r>
            <a:r>
              <a:rPr lang="en-US" altLang="ko-KR" sz="2000" b="0" dirty="0"/>
              <a:t>bonding </a:t>
            </a:r>
            <a:r>
              <a:rPr lang="en-US" altLang="ko-KR" sz="2000" b="0" dirty="0" smtClean="0"/>
              <a:t>is a key technology to meet the data rates required for </a:t>
            </a:r>
            <a:r>
              <a:rPr lang="nl-NL" altLang="ko-KR" sz="2000" b="0" dirty="0" smtClean="0"/>
              <a:t>11ay usage models</a:t>
            </a:r>
            <a:r>
              <a:rPr lang="en-US" altLang="ko-KR" sz="2000" b="0" dirty="0" smtClean="0"/>
              <a:t>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We propose that 11ay allow to bond two or more contiguous channels and that 11ay functional requirement specify it.</a:t>
            </a: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bonding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data rate perspective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Most 11ay usage models require at least 20 </a:t>
            </a:r>
            <a:r>
              <a:rPr lang="en-US" altLang="ko-KR" sz="2000" b="0" dirty="0" err="1" smtClean="0"/>
              <a:t>Gbps</a:t>
            </a:r>
            <a:r>
              <a:rPr lang="en-US" altLang="ko-KR" sz="2000" b="0" dirty="0" smtClean="0"/>
              <a:t> at MAC SAP.</a:t>
            </a:r>
          </a:p>
          <a:p>
            <a:pPr lvl="1"/>
            <a:r>
              <a:rPr lang="en-US" altLang="ko-KR" sz="1600" dirty="0" smtClean="0"/>
              <a:t>Roughly at least 30Gbps peak rate, considering 70% MAC efficiency </a:t>
            </a:r>
            <a:endParaRPr lang="en-US" altLang="ko-KR" sz="1600" b="0" dirty="0" smtClean="0"/>
          </a:p>
          <a:p>
            <a:r>
              <a:rPr lang="en-US" altLang="ko-KR" sz="2000" b="0" dirty="0" smtClean="0"/>
              <a:t>The following table shows potential 11ay peak rate considering Channel Bonding and MIMO.</a:t>
            </a:r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pPr marL="400050" lvl="1" indent="0">
              <a:buNone/>
            </a:pPr>
            <a:r>
              <a:rPr lang="en-US" altLang="ko-KR" b="1" dirty="0" smtClean="0">
                <a:sym typeface="Wingdings" pitchFamily="2" charset="2"/>
              </a:rPr>
              <a:t>Necessary to support channel bonding of </a:t>
            </a:r>
            <a:r>
              <a:rPr lang="en-US" altLang="ko-KR" b="1" dirty="0" smtClean="0">
                <a:sym typeface="Wingdings" pitchFamily="2" charset="2"/>
              </a:rPr>
              <a:t>at least three </a:t>
            </a:r>
            <a:r>
              <a:rPr lang="en-US" altLang="ko-KR" b="1" dirty="0" smtClean="0">
                <a:sym typeface="Wingdings" pitchFamily="2" charset="2"/>
              </a:rPr>
              <a:t>CHs </a:t>
            </a:r>
            <a:r>
              <a:rPr lang="en-US" altLang="ko-KR" b="1" dirty="0" smtClean="0"/>
              <a:t>to   </a:t>
            </a:r>
            <a:br>
              <a:rPr lang="en-US" altLang="ko-KR" b="1" dirty="0" smtClean="0"/>
            </a:br>
            <a:r>
              <a:rPr lang="en-US" altLang="ko-KR" b="1" dirty="0" smtClean="0"/>
              <a:t>    support 11ay usage models even with </a:t>
            </a:r>
            <a:r>
              <a:rPr lang="en-US" altLang="ko-KR" b="1" dirty="0" smtClean="0"/>
              <a:t>2 stream </a:t>
            </a:r>
            <a:r>
              <a:rPr lang="en-US" altLang="ko-KR" b="1" dirty="0" smtClean="0"/>
              <a:t>MIMO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2511156"/>
              </p:ext>
            </p:extLst>
          </p:nvPr>
        </p:nvGraphicFramePr>
        <p:xfrm>
          <a:off x="1447800" y="3408040"/>
          <a:ext cx="6768750" cy="171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125"/>
                <a:gridCol w="1128125"/>
                <a:gridCol w="1128125"/>
                <a:gridCol w="1128125"/>
                <a:gridCol w="1128125"/>
                <a:gridCol w="1128125"/>
              </a:tblGrid>
              <a:tr h="252028">
                <a:tc rowSpan="2" gridSpan="2">
                  <a:txBody>
                    <a:bodyPr/>
                    <a:lstStyle/>
                    <a:p>
                      <a:pPr algn="ctr" latinLnBrk="1"/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Channel Bonding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28"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 CH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2CH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3CH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4CH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2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MIMO</a:t>
                      </a:r>
                      <a:endParaRPr lang="ko-KR" altLang="en-US" sz="1400" b="1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6.7 (1X)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13.4 (2X)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20.1 (3X)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26.8 (4X)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13.4 (2X)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26.8 (4X)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40.2 (6X)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53.6 (8X)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520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3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20.1 (3X)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40.2 (6X)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60.3 (9X)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80.4 (12X)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520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26.8 (4X)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53.6 (8X)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80.4 (12X)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107.2 (16X)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 bwMode="auto">
          <a:xfrm>
            <a:off x="6245439" y="3114795"/>
            <a:ext cx="504056" cy="21602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6808" y="3048000"/>
            <a:ext cx="1532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: 30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Gbps</a:t>
            </a:r>
            <a:r>
              <a:rPr lang="en-US" altLang="ko-KR" sz="1400" dirty="0" smtClean="0">
                <a:solidFill>
                  <a:schemeClr val="tx1"/>
                </a:solidFill>
              </a:rPr>
              <a:t> feasible 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3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bonding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regulation perspective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ko-KR" sz="2000" b="0" dirty="0" smtClean="0"/>
              <a:t>11ay channel bonding can be used in most territories</a:t>
            </a:r>
          </a:p>
          <a:p>
            <a:pPr lvl="1"/>
            <a:r>
              <a:rPr lang="en-US" altLang="ko-KR" sz="1600" dirty="0" smtClean="0"/>
              <a:t>Most countries</a:t>
            </a:r>
            <a:r>
              <a:rPr lang="en-US" altLang="ko-KR" sz="1600" b="0" dirty="0" smtClean="0"/>
              <a:t> allow at least two 60GHz channels. </a:t>
            </a:r>
          </a:p>
          <a:p>
            <a:r>
              <a:rPr lang="en-US" altLang="ko-KR" sz="2000" b="0" dirty="0" smtClean="0"/>
              <a:t>Many countries have equal to or more than three channels </a:t>
            </a:r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pPr>
              <a:buNone/>
            </a:pPr>
            <a:r>
              <a:rPr lang="en-US" altLang="ko-KR" sz="2000" dirty="0" smtClean="0"/>
              <a:t>     </a:t>
            </a:r>
          </a:p>
          <a:p>
            <a:pPr>
              <a:buNone/>
            </a:pPr>
            <a:r>
              <a:rPr lang="en-US" altLang="ko-KR" sz="2000" dirty="0" smtClean="0">
                <a:sym typeface="Wingdings" pitchFamily="2" charset="2"/>
              </a:rPr>
              <a:t> </a:t>
            </a:r>
            <a:r>
              <a:rPr lang="en-US" altLang="ko-KR" sz="2000" dirty="0" smtClean="0">
                <a:sym typeface="Wingdings" pitchFamily="2" charset="2"/>
              </a:rPr>
              <a:t>It would be good to support contiguous </a:t>
            </a:r>
            <a:r>
              <a:rPr lang="en-US" altLang="ko-KR" sz="2000" dirty="0" smtClean="0">
                <a:sym typeface="Wingdings" pitchFamily="2" charset="2"/>
              </a:rPr>
              <a:t>channel bonding of </a:t>
            </a:r>
            <a:r>
              <a:rPr lang="en-US" altLang="ko-KR" sz="2000" dirty="0" smtClean="0">
                <a:sym typeface="Wingdings" pitchFamily="2" charset="2"/>
              </a:rPr>
              <a:t>three or four channels </a:t>
            </a:r>
            <a:r>
              <a:rPr lang="en-US" altLang="ko-KR" sz="2000" dirty="0" smtClean="0"/>
              <a:t>to </a:t>
            </a:r>
            <a:r>
              <a:rPr lang="en-US" altLang="ko-KR" sz="2000" dirty="0" smtClean="0"/>
              <a:t>increase maximum data rate under regulation circumstances (important from the marketing perspective)</a:t>
            </a:r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52223"/>
            <a:ext cx="4724401" cy="215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321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channel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onding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endParaRPr lang="en-US" altLang="ko-K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ko-KR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ko-K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Channel bonding</a:t>
            </a:r>
          </a:p>
          <a:p>
            <a:pPr marL="400050" lvl="1" indent="0">
              <a:buNone/>
            </a:pPr>
            <a:r>
              <a:rPr lang="en-US" altLang="ko-KR" b="0" dirty="0" smtClean="0"/>
              <a:t>11ay system supports the operation of contiguous channel bonding of </a:t>
            </a:r>
            <a:r>
              <a:rPr lang="en-US" altLang="ko-KR" dirty="0" smtClean="0"/>
              <a:t>two or </a:t>
            </a:r>
            <a:r>
              <a:rPr lang="en-US" altLang="ko-KR" b="0" dirty="0" smtClean="0"/>
              <a:t>more channels.</a:t>
            </a:r>
            <a:endParaRPr lang="en-US" altLang="ko-KR" b="0" strike="sngStrike" dirty="0" smtClean="0"/>
          </a:p>
          <a:p>
            <a:pPr lvl="1"/>
            <a:endParaRPr lang="en-US" altLang="ko-KR" sz="1600" b="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직사각형 5"/>
          <p:cNvSpPr/>
          <p:nvPr/>
        </p:nvSpPr>
        <p:spPr bwMode="auto">
          <a:xfrm>
            <a:off x="838200" y="2438400"/>
            <a:ext cx="7543800" cy="16001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09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 up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ko-KR" sz="2000" b="0" dirty="0" smtClean="0"/>
              <a:t>Reference of usage models from </a:t>
            </a:r>
            <a:br>
              <a:rPr lang="en-US" altLang="ko-KR" sz="2000" b="0" dirty="0" smtClean="0"/>
            </a:br>
            <a:r>
              <a:rPr lang="en-US" altLang="ko-KR" sz="2000" b="0" dirty="0" smtClean="0"/>
              <a:t>“</a:t>
            </a:r>
            <a:r>
              <a:rPr lang="en-US" altLang="ko-KR" sz="2000" u="sng" dirty="0" smtClean="0"/>
              <a:t>IEEE 802.11-2015/0625r2 IEEE 802.11 </a:t>
            </a:r>
            <a:r>
              <a:rPr lang="en-US" altLang="ko-KR" sz="2000" u="sng" dirty="0" err="1" smtClean="0"/>
              <a:t>TGay</a:t>
            </a:r>
            <a:r>
              <a:rPr lang="en-US" altLang="ko-KR" sz="2000" u="sng" dirty="0" smtClean="0"/>
              <a:t> Usage Scenarios</a:t>
            </a:r>
            <a:r>
              <a:rPr lang="en-US" altLang="ko-KR" sz="2000" b="0" dirty="0" smtClean="0"/>
              <a:t>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54250"/>
            <a:ext cx="7002731" cy="399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모서리가 둥근 직사각형 5"/>
          <p:cNvSpPr/>
          <p:nvPr/>
        </p:nvSpPr>
        <p:spPr bwMode="auto">
          <a:xfrm>
            <a:off x="3025775" y="2895600"/>
            <a:ext cx="685800" cy="33528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6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90463</TotalTime>
  <Words>362</Words>
  <Application>Microsoft Office PowerPoint</Application>
  <PresentationFormat>화면 슬라이드 쇼(4:3)</PresentationFormat>
  <Paragraphs>102</Paragraphs>
  <Slides>6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ACcord Submission Template</vt:lpstr>
      <vt:lpstr>Document</vt:lpstr>
      <vt:lpstr>11ay Functional Requirements for  Channel Bonding</vt:lpstr>
      <vt:lpstr>Purpose</vt:lpstr>
      <vt:lpstr>Channel bonding  from data rate perspective</vt:lpstr>
      <vt:lpstr>Channel bonding  from regulation perspective</vt:lpstr>
      <vt:lpstr>Proposed text on 11ay functional requirement for channel bonding</vt:lpstr>
      <vt:lpstr>Back up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이욱봉/책임연구원/차세대통신(연)WTS팀(wookbong.lee@lge.com)</dc:creator>
  <cp:lastModifiedBy>조한규</cp:lastModifiedBy>
  <cp:revision>1442</cp:revision>
  <cp:lastPrinted>2015-07-07T10:54:43Z</cp:lastPrinted>
  <dcterms:created xsi:type="dcterms:W3CDTF">2009-12-02T19:05:24Z</dcterms:created>
  <dcterms:modified xsi:type="dcterms:W3CDTF">2015-07-14T07:21:04Z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