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22" r:id="rId2"/>
    <p:sldId id="473" r:id="rId3"/>
    <p:sldId id="454" r:id="rId4"/>
    <p:sldId id="462" r:id="rId5"/>
    <p:sldId id="463" r:id="rId6"/>
    <p:sldId id="491" r:id="rId7"/>
    <p:sldId id="477" r:id="rId8"/>
    <p:sldId id="503" r:id="rId9"/>
    <p:sldId id="485" r:id="rId10"/>
    <p:sldId id="486" r:id="rId11"/>
    <p:sldId id="487" r:id="rId12"/>
    <p:sldId id="489" r:id="rId13"/>
    <p:sldId id="484" r:id="rId14"/>
    <p:sldId id="483" r:id="rId15"/>
    <p:sldId id="505" r:id="rId16"/>
    <p:sldId id="506" r:id="rId17"/>
    <p:sldId id="504" r:id="rId18"/>
    <p:sldId id="442" r:id="rId19"/>
    <p:sldId id="507" r:id="rId20"/>
    <p:sldId id="508" r:id="rId21"/>
    <p:sldId id="509" r:id="rId22"/>
    <p:sldId id="510" r:id="rId23"/>
    <p:sldId id="511" r:id="rId24"/>
    <p:sldId id="512" r:id="rId25"/>
    <p:sldId id="513" r:id="rId26"/>
    <p:sldId id="514" r:id="rId27"/>
    <p:sldId id="515" r:id="rId28"/>
  </p:sldIdLst>
  <p:sldSz cx="9144000" cy="6858000" type="screen4x3"/>
  <p:notesSz cx="6934200" cy="928052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63D"/>
    <a:srgbClr val="006C31"/>
    <a:srgbClr val="16842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5405" autoAdjust="0"/>
  </p:normalViewPr>
  <p:slideViewPr>
    <p:cSldViewPr>
      <p:cViewPr varScale="1">
        <p:scale>
          <a:sx n="65" d="100"/>
          <a:sy n="65" d="100"/>
        </p:scale>
        <p:origin x="135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786643937549042E-2"/>
          <c:y val="3.4600831146106736E-2"/>
          <c:w val="0.94131301241983922"/>
          <c:h val="0.848651574803149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3.8014999999999999</c:v>
                </c:pt>
                <c:pt idx="1">
                  <c:v>5.4210000000000003</c:v>
                </c:pt>
                <c:pt idx="2">
                  <c:v>5.5914000000000001</c:v>
                </c:pt>
                <c:pt idx="3">
                  <c:v>5.8564999999999996</c:v>
                </c:pt>
                <c:pt idx="4">
                  <c:v>5.7369000000000003</c:v>
                </c:pt>
                <c:pt idx="5">
                  <c:v>5.0446999999999997</c:v>
                </c:pt>
                <c:pt idx="6">
                  <c:v>5.4455</c:v>
                </c:pt>
                <c:pt idx="7">
                  <c:v>5.4581</c:v>
                </c:pt>
                <c:pt idx="8">
                  <c:v>5.8884999999999996</c:v>
                </c:pt>
                <c:pt idx="9">
                  <c:v>5.3022999999999998</c:v>
                </c:pt>
                <c:pt idx="10">
                  <c:v>5.5831999999999997</c:v>
                </c:pt>
                <c:pt idx="11">
                  <c:v>5.7195999999999998</c:v>
                </c:pt>
                <c:pt idx="12">
                  <c:v>4.6845999999999997</c:v>
                </c:pt>
                <c:pt idx="13">
                  <c:v>4.5872000000000002</c:v>
                </c:pt>
                <c:pt idx="14">
                  <c:v>4.8940999999999999</c:v>
                </c:pt>
                <c:pt idx="15">
                  <c:v>4.2590000000000003</c:v>
                </c:pt>
                <c:pt idx="16">
                  <c:v>5.3693999999999997</c:v>
                </c:pt>
                <c:pt idx="17">
                  <c:v>4.9025999999999996</c:v>
                </c:pt>
                <c:pt idx="18">
                  <c:v>5.7243000000000004</c:v>
                </c:pt>
                <c:pt idx="19">
                  <c:v>5.6632999999999996</c:v>
                </c:pt>
                <c:pt idx="20">
                  <c:v>20.385899999999999</c:v>
                </c:pt>
                <c:pt idx="21">
                  <c:v>20.733499999999999</c:v>
                </c:pt>
                <c:pt idx="22">
                  <c:v>20.5534</c:v>
                </c:pt>
                <c:pt idx="23">
                  <c:v>18.474499999999999</c:v>
                </c:pt>
                <c:pt idx="24">
                  <c:v>20.9635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1076040"/>
        <c:axId val="318767048"/>
      </c:barChart>
      <c:catAx>
        <c:axId val="32107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8767048"/>
        <c:crosses val="autoZero"/>
        <c:auto val="1"/>
        <c:lblAlgn val="ctr"/>
        <c:lblOffset val="100"/>
        <c:noMultiLvlLbl val="0"/>
      </c:catAx>
      <c:valAx>
        <c:axId val="318767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107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6.9182852143482063E-2"/>
          <c:y val="3.4523809523809512E-2"/>
          <c:w val="0.88637270341207353"/>
          <c:h val="0.832050524934383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8.8700000000000001E-2</c:v>
                </c:pt>
                <c:pt idx="1">
                  <c:v>6.6199999999999995E-2</c:v>
                </c:pt>
                <c:pt idx="2">
                  <c:v>6.54E-2</c:v>
                </c:pt>
                <c:pt idx="3">
                  <c:v>6.1499999999999999E-2</c:v>
                </c:pt>
                <c:pt idx="4">
                  <c:v>9.6100000000000005E-2</c:v>
                </c:pt>
                <c:pt idx="5">
                  <c:v>0.1043</c:v>
                </c:pt>
                <c:pt idx="6">
                  <c:v>2.0400000000000001E-2</c:v>
                </c:pt>
                <c:pt idx="7">
                  <c:v>0.1178</c:v>
                </c:pt>
                <c:pt idx="8">
                  <c:v>6.2799999999999995E-2</c:v>
                </c:pt>
                <c:pt idx="9">
                  <c:v>8.5199999999999998E-2</c:v>
                </c:pt>
                <c:pt idx="10">
                  <c:v>0.14779999999999999</c:v>
                </c:pt>
                <c:pt idx="11">
                  <c:v>9.3799999999999994E-2</c:v>
                </c:pt>
                <c:pt idx="12">
                  <c:v>3.0599999999999999E-2</c:v>
                </c:pt>
                <c:pt idx="13">
                  <c:v>2.7099999999999999E-2</c:v>
                </c:pt>
                <c:pt idx="16">
                  <c:v>7.5800000000000006E-2</c:v>
                </c:pt>
                <c:pt idx="17">
                  <c:v>0.1135</c:v>
                </c:pt>
                <c:pt idx="18">
                  <c:v>0.1041</c:v>
                </c:pt>
                <c:pt idx="19">
                  <c:v>4.07E-2</c:v>
                </c:pt>
                <c:pt idx="20">
                  <c:v>4.5400000000000003E-2</c:v>
                </c:pt>
                <c:pt idx="21">
                  <c:v>8.5000000000000006E-2</c:v>
                </c:pt>
                <c:pt idx="22">
                  <c:v>2.6100000000000002E-2</c:v>
                </c:pt>
                <c:pt idx="24">
                  <c:v>4.6100000000000002E-2</c:v>
                </c:pt>
                <c:pt idx="25">
                  <c:v>2.1700000000000001E-2</c:v>
                </c:pt>
                <c:pt idx="26">
                  <c:v>5.9200000000000003E-2</c:v>
                </c:pt>
                <c:pt idx="27">
                  <c:v>4.7399999999999998E-2</c:v>
                </c:pt>
                <c:pt idx="29">
                  <c:v>5.45E-2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318128"/>
        <c:axId val="366318520"/>
      </c:barChart>
      <c:catAx>
        <c:axId val="36631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318520"/>
        <c:crosses val="autoZero"/>
        <c:auto val="1"/>
        <c:lblAlgn val="ctr"/>
        <c:lblOffset val="100"/>
        <c:noMultiLvlLbl val="0"/>
      </c:catAx>
      <c:valAx>
        <c:axId val="36631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31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0.48699999999999999</c:v>
                </c:pt>
                <c:pt idx="1">
                  <c:v>0.32969999999999999</c:v>
                </c:pt>
                <c:pt idx="2">
                  <c:v>0.32629999999999998</c:v>
                </c:pt>
                <c:pt idx="3">
                  <c:v>0.4209</c:v>
                </c:pt>
                <c:pt idx="4">
                  <c:v>0.47970000000000002</c:v>
                </c:pt>
                <c:pt idx="5">
                  <c:v>0.37069999999999997</c:v>
                </c:pt>
                <c:pt idx="14">
                  <c:v>0.37990000000000002</c:v>
                </c:pt>
                <c:pt idx="15">
                  <c:v>0.36980000000000002</c:v>
                </c:pt>
                <c:pt idx="16">
                  <c:v>0.3634</c:v>
                </c:pt>
                <c:pt idx="17">
                  <c:v>0.39629999999999999</c:v>
                </c:pt>
                <c:pt idx="18">
                  <c:v>0.35149999999999998</c:v>
                </c:pt>
                <c:pt idx="19">
                  <c:v>0.40179999999999999</c:v>
                </c:pt>
                <c:pt idx="20">
                  <c:v>0.4748</c:v>
                </c:pt>
                <c:pt idx="23">
                  <c:v>0.17730000000000001</c:v>
                </c:pt>
                <c:pt idx="24">
                  <c:v>0.18049999999999999</c:v>
                </c:pt>
                <c:pt idx="25">
                  <c:v>0.15129999999999999</c:v>
                </c:pt>
                <c:pt idx="28">
                  <c:v>0.51259999999999994</c:v>
                </c:pt>
                <c:pt idx="29">
                  <c:v>0.1991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320480"/>
        <c:axId val="366319304"/>
      </c:barChart>
      <c:catAx>
        <c:axId val="36632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319304"/>
        <c:crosses val="autoZero"/>
        <c:auto val="1"/>
        <c:lblAlgn val="ctr"/>
        <c:lblOffset val="100"/>
        <c:noMultiLvlLbl val="0"/>
      </c:catAx>
      <c:valAx>
        <c:axId val="36631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3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Throughput (Mbps)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2.5691999999999999</c:v>
                </c:pt>
                <c:pt idx="1">
                  <c:v>5.2225000000000001</c:v>
                </c:pt>
                <c:pt idx="2">
                  <c:v>9.3173999999999992</c:v>
                </c:pt>
                <c:pt idx="3">
                  <c:v>5.5864000000000003</c:v>
                </c:pt>
                <c:pt idx="4">
                  <c:v>4.3532000000000002</c:v>
                </c:pt>
                <c:pt idx="5">
                  <c:v>6.8856000000000002</c:v>
                </c:pt>
                <c:pt idx="14">
                  <c:v>10.4201</c:v>
                </c:pt>
                <c:pt idx="15">
                  <c:v>6.4995000000000003</c:v>
                </c:pt>
                <c:pt idx="16">
                  <c:v>1.9538</c:v>
                </c:pt>
                <c:pt idx="17">
                  <c:v>2.327</c:v>
                </c:pt>
                <c:pt idx="18">
                  <c:v>4.96</c:v>
                </c:pt>
                <c:pt idx="19">
                  <c:v>6.1680999999999999</c:v>
                </c:pt>
                <c:pt idx="20">
                  <c:v>13.005699999999999</c:v>
                </c:pt>
                <c:pt idx="23">
                  <c:v>41.370800000000003</c:v>
                </c:pt>
                <c:pt idx="24">
                  <c:v>37.306399999999996</c:v>
                </c:pt>
                <c:pt idx="25">
                  <c:v>56.004100000000001</c:v>
                </c:pt>
                <c:pt idx="28">
                  <c:v>6.7443</c:v>
                </c:pt>
                <c:pt idx="29">
                  <c:v>32.828200000000002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66000"/>
        <c:axId val="366665608"/>
      </c:barChart>
      <c:catAx>
        <c:axId val="36666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5608"/>
        <c:crosses val="autoZero"/>
        <c:auto val="1"/>
        <c:lblAlgn val="ctr"/>
        <c:lblOffset val="100"/>
        <c:noMultiLvlLbl val="0"/>
      </c:catAx>
      <c:valAx>
        <c:axId val="366665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39.582999999999998</c:v>
                </c:pt>
                <c:pt idx="1">
                  <c:v>39.625999999999998</c:v>
                </c:pt>
                <c:pt idx="2">
                  <c:v>39.448</c:v>
                </c:pt>
                <c:pt idx="3">
                  <c:v>38.628999999999998</c:v>
                </c:pt>
                <c:pt idx="4">
                  <c:v>38.277000000000001</c:v>
                </c:pt>
                <c:pt idx="5">
                  <c:v>195.56299999999999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39.729999999999997</c:v>
                </c:pt>
                <c:pt idx="1">
                  <c:v>38.61</c:v>
                </c:pt>
                <c:pt idx="2">
                  <c:v>39.130000000000003</c:v>
                </c:pt>
                <c:pt idx="3">
                  <c:v>38.020000000000003</c:v>
                </c:pt>
                <c:pt idx="4">
                  <c:v>40.28</c:v>
                </c:pt>
                <c:pt idx="5">
                  <c:v>195.78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39.76</c:v>
                </c:pt>
                <c:pt idx="1">
                  <c:v>39.744999999999997</c:v>
                </c:pt>
                <c:pt idx="2">
                  <c:v>39.027000000000001</c:v>
                </c:pt>
                <c:pt idx="3">
                  <c:v>38.070999999999998</c:v>
                </c:pt>
                <c:pt idx="4">
                  <c:v>38.774999999999999</c:v>
                </c:pt>
                <c:pt idx="5">
                  <c:v>195.37799999999999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38.884999999999998</c:v>
                </c:pt>
                <c:pt idx="1">
                  <c:v>38.866</c:v>
                </c:pt>
                <c:pt idx="2">
                  <c:v>38.811</c:v>
                </c:pt>
                <c:pt idx="3">
                  <c:v>38.96</c:v>
                </c:pt>
                <c:pt idx="4">
                  <c:v>38.798999999999999</c:v>
                </c:pt>
                <c:pt idx="5">
                  <c:v>194.322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41.64</c:v>
                </c:pt>
                <c:pt idx="1">
                  <c:v>41.57</c:v>
                </c:pt>
                <c:pt idx="2">
                  <c:v>41.45</c:v>
                </c:pt>
                <c:pt idx="3">
                  <c:v>41.79</c:v>
                </c:pt>
                <c:pt idx="4">
                  <c:v>42.04</c:v>
                </c:pt>
                <c:pt idx="5">
                  <c:v>208.49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39.729999999999997</c:v>
                </c:pt>
                <c:pt idx="1">
                  <c:v>39.869999999999997</c:v>
                </c:pt>
                <c:pt idx="2">
                  <c:v>40.595999999999997</c:v>
                </c:pt>
                <c:pt idx="3">
                  <c:v>39.816000000000003</c:v>
                </c:pt>
                <c:pt idx="4">
                  <c:v>39.109000000000002</c:v>
                </c:pt>
                <c:pt idx="5">
                  <c:v>199.12100000000001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38.950000000000003</c:v>
                </c:pt>
                <c:pt idx="1">
                  <c:v>40.619999999999997</c:v>
                </c:pt>
                <c:pt idx="2">
                  <c:v>40.19</c:v>
                </c:pt>
                <c:pt idx="3">
                  <c:v>40.61</c:v>
                </c:pt>
                <c:pt idx="4">
                  <c:v>38.950000000000003</c:v>
                </c:pt>
                <c:pt idx="5">
                  <c:v>199.32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STA #3</c:v>
                </c:pt>
                <c:pt idx="1">
                  <c:v>STA #9</c:v>
                </c:pt>
                <c:pt idx="2">
                  <c:v>STA #15</c:v>
                </c:pt>
                <c:pt idx="3">
                  <c:v>STA #21</c:v>
                </c:pt>
                <c:pt idx="4">
                  <c:v>STA #27</c:v>
                </c:pt>
                <c:pt idx="5">
                  <c:v>SUM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40.542000000000002</c:v>
                </c:pt>
                <c:pt idx="1">
                  <c:v>40.427</c:v>
                </c:pt>
                <c:pt idx="2">
                  <c:v>40.055999999999997</c:v>
                </c:pt>
                <c:pt idx="3">
                  <c:v>39.468000000000004</c:v>
                </c:pt>
                <c:pt idx="4">
                  <c:v>38.914000000000001</c:v>
                </c:pt>
                <c:pt idx="5">
                  <c:v>199.40700000000001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65216"/>
        <c:axId val="366666392"/>
      </c:barChart>
      <c:catAx>
        <c:axId val="3666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6392"/>
        <c:crosses val="autoZero"/>
        <c:auto val="1"/>
        <c:lblAlgn val="ctr"/>
        <c:lblOffset val="100"/>
        <c:noMultiLvlLbl val="0"/>
      </c:catAx>
      <c:valAx>
        <c:axId val="36666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93.628</c:v>
                </c:pt>
                <c:pt idx="1">
                  <c:v>93.378</c:v>
                </c:pt>
                <c:pt idx="2">
                  <c:v>187.006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93.77</c:v>
                </c:pt>
                <c:pt idx="1">
                  <c:v>93.12</c:v>
                </c:pt>
                <c:pt idx="2">
                  <c:v>186.89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93.454999999999998</c:v>
                </c:pt>
                <c:pt idx="1">
                  <c:v>93.076999999999998</c:v>
                </c:pt>
                <c:pt idx="2">
                  <c:v>186.53200000000001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92.668999999999997</c:v>
                </c:pt>
                <c:pt idx="1">
                  <c:v>92.638000000000005</c:v>
                </c:pt>
                <c:pt idx="2">
                  <c:v>185.30799999999999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93.83</c:v>
                </c:pt>
                <c:pt idx="1">
                  <c:v>93.24</c:v>
                </c:pt>
                <c:pt idx="2">
                  <c:v>187.07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94.864999999999995</c:v>
                </c:pt>
                <c:pt idx="1">
                  <c:v>93.602000000000004</c:v>
                </c:pt>
                <c:pt idx="2">
                  <c:v>188.46700000000001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93.32</c:v>
                </c:pt>
                <c:pt idx="1">
                  <c:v>93.763999999999996</c:v>
                </c:pt>
                <c:pt idx="2">
                  <c:v>187.24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9</c:v>
                </c:pt>
                <c:pt idx="2">
                  <c:v>sum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99.814999999999998</c:v>
                </c:pt>
                <c:pt idx="1">
                  <c:v>99.825999999999993</c:v>
                </c:pt>
                <c:pt idx="2">
                  <c:v>199.64099999999999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64432"/>
        <c:axId val="366667176"/>
      </c:barChart>
      <c:catAx>
        <c:axId val="36666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7176"/>
        <c:crosses val="autoZero"/>
        <c:auto val="1"/>
        <c:lblAlgn val="ctr"/>
        <c:lblOffset val="100"/>
        <c:noMultiLvlLbl val="0"/>
      </c:catAx>
      <c:valAx>
        <c:axId val="36666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92.578000000000003</c:v>
                </c:pt>
                <c:pt idx="1">
                  <c:v>93.683000000000007</c:v>
                </c:pt>
                <c:pt idx="2">
                  <c:v>186.261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93.13</c:v>
                </c:pt>
                <c:pt idx="1">
                  <c:v>95.62</c:v>
                </c:pt>
                <c:pt idx="2">
                  <c:v>188.75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93.358000000000004</c:v>
                </c:pt>
                <c:pt idx="1">
                  <c:v>93.221000000000004</c:v>
                </c:pt>
                <c:pt idx="2">
                  <c:v>186.57900000000001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93.048000000000002</c:v>
                </c:pt>
                <c:pt idx="1">
                  <c:v>92.82</c:v>
                </c:pt>
                <c:pt idx="2">
                  <c:v>185.869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92.89</c:v>
                </c:pt>
                <c:pt idx="1">
                  <c:v>94.63</c:v>
                </c:pt>
                <c:pt idx="2">
                  <c:v>187.52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91.947000000000003</c:v>
                </c:pt>
                <c:pt idx="1">
                  <c:v>99.84</c:v>
                </c:pt>
                <c:pt idx="2">
                  <c:v>191.78700000000001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94.4</c:v>
                </c:pt>
                <c:pt idx="1">
                  <c:v>92.59</c:v>
                </c:pt>
                <c:pt idx="2">
                  <c:v>186.99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15</c:v>
                </c:pt>
                <c:pt idx="2">
                  <c:v>sum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99.906000000000006</c:v>
                </c:pt>
                <c:pt idx="1">
                  <c:v>99.796999999999997</c:v>
                </c:pt>
                <c:pt idx="2">
                  <c:v>199.703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664824"/>
        <c:axId val="366891800"/>
      </c:barChart>
      <c:catAx>
        <c:axId val="36666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1800"/>
        <c:crosses val="autoZero"/>
        <c:auto val="1"/>
        <c:lblAlgn val="ctr"/>
        <c:lblOffset val="100"/>
        <c:noMultiLvlLbl val="0"/>
      </c:catAx>
      <c:valAx>
        <c:axId val="366891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66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93.284000000000006</c:v>
                </c:pt>
                <c:pt idx="1">
                  <c:v>93.546000000000006</c:v>
                </c:pt>
                <c:pt idx="2">
                  <c:v>186.83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93.63</c:v>
                </c:pt>
                <c:pt idx="1">
                  <c:v>93.35</c:v>
                </c:pt>
                <c:pt idx="2">
                  <c:v>186.98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93.337999999999994</c:v>
                </c:pt>
                <c:pt idx="1">
                  <c:v>93.298000000000002</c:v>
                </c:pt>
                <c:pt idx="2">
                  <c:v>186.636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93.111000000000004</c:v>
                </c:pt>
                <c:pt idx="1">
                  <c:v>92.795000000000002</c:v>
                </c:pt>
                <c:pt idx="2">
                  <c:v>185.905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93.76</c:v>
                </c:pt>
                <c:pt idx="1">
                  <c:v>93.01</c:v>
                </c:pt>
                <c:pt idx="2">
                  <c:v>186.77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91.114999999999995</c:v>
                </c:pt>
                <c:pt idx="1">
                  <c:v>94.694999999999993</c:v>
                </c:pt>
                <c:pt idx="2">
                  <c:v>185.81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92.83</c:v>
                </c:pt>
                <c:pt idx="1">
                  <c:v>93.99</c:v>
                </c:pt>
                <c:pt idx="2">
                  <c:v>186.82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3</c:v>
                </c:pt>
                <c:pt idx="1">
                  <c:v>27</c:v>
                </c:pt>
                <c:pt idx="2">
                  <c:v>sum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99.840999999999994</c:v>
                </c:pt>
                <c:pt idx="1">
                  <c:v>99.736999999999995</c:v>
                </c:pt>
                <c:pt idx="2">
                  <c:v>199.578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90624"/>
        <c:axId val="366891408"/>
      </c:barChart>
      <c:catAx>
        <c:axId val="36689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1408"/>
        <c:crosses val="autoZero"/>
        <c:auto val="1"/>
        <c:lblAlgn val="ctr"/>
        <c:lblOffset val="100"/>
        <c:noMultiLvlLbl val="0"/>
      </c:catAx>
      <c:valAx>
        <c:axId val="36689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59.893999999999998</c:v>
                </c:pt>
                <c:pt idx="1">
                  <c:v>60.183</c:v>
                </c:pt>
                <c:pt idx="2">
                  <c:v>61.125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60.46</c:v>
                </c:pt>
                <c:pt idx="1">
                  <c:v>59.23</c:v>
                </c:pt>
                <c:pt idx="2">
                  <c:v>61.47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59.451000000000001</c:v>
                </c:pt>
                <c:pt idx="1">
                  <c:v>61.18</c:v>
                </c:pt>
                <c:pt idx="2">
                  <c:v>58.941000000000003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58.37</c:v>
                </c:pt>
                <c:pt idx="1">
                  <c:v>61.447000000000003</c:v>
                </c:pt>
                <c:pt idx="2">
                  <c:v>59.484000000000002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57.09</c:v>
                </c:pt>
                <c:pt idx="1">
                  <c:v>60.59</c:v>
                </c:pt>
                <c:pt idx="2">
                  <c:v>61.65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56.335000000000001</c:v>
                </c:pt>
                <c:pt idx="1">
                  <c:v>55.552</c:v>
                </c:pt>
                <c:pt idx="2">
                  <c:v>73.320999999999998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63.58</c:v>
                </c:pt>
                <c:pt idx="1">
                  <c:v>63.99</c:v>
                </c:pt>
                <c:pt idx="2">
                  <c:v>63.48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15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70.927999999999997</c:v>
                </c:pt>
                <c:pt idx="1">
                  <c:v>63.201999999999998</c:v>
                </c:pt>
                <c:pt idx="2">
                  <c:v>59.371000000000002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91016"/>
        <c:axId val="366892584"/>
      </c:barChart>
      <c:catAx>
        <c:axId val="36689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2584"/>
        <c:crosses val="autoZero"/>
        <c:auto val="1"/>
        <c:lblAlgn val="ctr"/>
        <c:lblOffset val="100"/>
        <c:noMultiLvlLbl val="0"/>
      </c:catAx>
      <c:valAx>
        <c:axId val="36689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Huawei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59.942</c:v>
                </c:pt>
                <c:pt idx="1">
                  <c:v>61.198</c:v>
                </c:pt>
                <c:pt idx="2">
                  <c:v>58.862000000000002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Intel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54.62</c:v>
                </c:pt>
                <c:pt idx="1">
                  <c:v>63.26</c:v>
                </c:pt>
                <c:pt idx="2">
                  <c:v>63.21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Sony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59.944000000000003</c:v>
                </c:pt>
                <c:pt idx="1">
                  <c:v>59.3</c:v>
                </c:pt>
                <c:pt idx="2">
                  <c:v>60.256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60.372999999999998</c:v>
                </c:pt>
                <c:pt idx="1">
                  <c:v>59.323999999999998</c:v>
                </c:pt>
                <c:pt idx="2">
                  <c:v>60.033999999999999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63.94</c:v>
                </c:pt>
                <c:pt idx="1">
                  <c:v>65.41</c:v>
                </c:pt>
                <c:pt idx="2">
                  <c:v>48.62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Marvell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Sheet1!$G$2:$G$4</c:f>
              <c:numCache>
                <c:formatCode>General</c:formatCode>
                <c:ptCount val="3"/>
                <c:pt idx="0">
                  <c:v>59.034999999999997</c:v>
                </c:pt>
                <c:pt idx="1">
                  <c:v>63.844000000000001</c:v>
                </c:pt>
                <c:pt idx="2">
                  <c:v>57.143000000000001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ZTE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Sheet1!$H$2:$H$4</c:f>
              <c:numCache>
                <c:formatCode>General</c:formatCode>
                <c:ptCount val="3"/>
                <c:pt idx="0">
                  <c:v>63.36</c:v>
                </c:pt>
                <c:pt idx="1">
                  <c:v>64.31</c:v>
                </c:pt>
                <c:pt idx="2">
                  <c:v>63.65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MTK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27</c:v>
                </c:pt>
              </c:numCache>
            </c:numRef>
          </c:cat>
          <c:val>
            <c:numRef>
              <c:f>Sheet1!$I$2:$I$4</c:f>
              <c:numCache>
                <c:formatCode>General</c:formatCode>
                <c:ptCount val="3"/>
                <c:pt idx="0">
                  <c:v>63.195999999999998</c:v>
                </c:pt>
                <c:pt idx="1">
                  <c:v>68.248999999999995</c:v>
                </c:pt>
                <c:pt idx="2">
                  <c:v>62.655999999999999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93368"/>
        <c:axId val="366893760"/>
      </c:barChart>
      <c:catAx>
        <c:axId val="36689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3760"/>
        <c:crosses val="autoZero"/>
        <c:auto val="1"/>
        <c:lblAlgn val="ctr"/>
        <c:lblOffset val="100"/>
        <c:noMultiLvlLbl val="0"/>
      </c:catAx>
      <c:valAx>
        <c:axId val="36689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89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7836318254335852E-2"/>
          <c:y val="3.392857142857144E-2"/>
          <c:w val="0.94418982553651387"/>
          <c:h val="0.83624015748031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4.3654000000000002</c:v>
                </c:pt>
                <c:pt idx="1">
                  <c:v>4.7279999999999998</c:v>
                </c:pt>
                <c:pt idx="2">
                  <c:v>5.0248999999999997</c:v>
                </c:pt>
                <c:pt idx="3">
                  <c:v>5.0180999999999996</c:v>
                </c:pt>
                <c:pt idx="4">
                  <c:v>5.7784000000000004</c:v>
                </c:pt>
                <c:pt idx="5">
                  <c:v>5.0286</c:v>
                </c:pt>
                <c:pt idx="6">
                  <c:v>5.5498000000000003</c:v>
                </c:pt>
                <c:pt idx="7">
                  <c:v>4.9123000000000001</c:v>
                </c:pt>
                <c:pt idx="8">
                  <c:v>5.2161999999999997</c:v>
                </c:pt>
                <c:pt idx="9">
                  <c:v>5.5084</c:v>
                </c:pt>
                <c:pt idx="10">
                  <c:v>4.1471</c:v>
                </c:pt>
                <c:pt idx="11">
                  <c:v>5.4268999999999998</c:v>
                </c:pt>
                <c:pt idx="12">
                  <c:v>5.9561000000000002</c:v>
                </c:pt>
                <c:pt idx="13">
                  <c:v>5.0965999999999996</c:v>
                </c:pt>
                <c:pt idx="14">
                  <c:v>4.6475</c:v>
                </c:pt>
                <c:pt idx="15">
                  <c:v>3.8906000000000001</c:v>
                </c:pt>
                <c:pt idx="16">
                  <c:v>4.1763000000000003</c:v>
                </c:pt>
                <c:pt idx="17">
                  <c:v>4.4947999999999997</c:v>
                </c:pt>
                <c:pt idx="18">
                  <c:v>4.3700999999999999</c:v>
                </c:pt>
                <c:pt idx="19">
                  <c:v>4.9612999999999996</c:v>
                </c:pt>
                <c:pt idx="20">
                  <c:v>19.242799999999999</c:v>
                </c:pt>
                <c:pt idx="21">
                  <c:v>19.942499999999999</c:v>
                </c:pt>
                <c:pt idx="22">
                  <c:v>18.610700000000001</c:v>
                </c:pt>
                <c:pt idx="23">
                  <c:v>19.3507</c:v>
                </c:pt>
                <c:pt idx="24">
                  <c:v>20.330500000000001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1296"/>
        <c:axId val="366470120"/>
      </c:barChart>
      <c:catAx>
        <c:axId val="36647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0120"/>
        <c:crosses val="autoZero"/>
        <c:auto val="1"/>
        <c:lblAlgn val="ctr"/>
        <c:lblOffset val="100"/>
        <c:noMultiLvlLbl val="0"/>
      </c:catAx>
      <c:valAx>
        <c:axId val="366470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1384582081878939E-2"/>
          <c:y val="2.8635170603674542E-2"/>
          <c:w val="0.92971507427550937"/>
          <c:h val="0.8740709566476605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8.6499999999999994E-2</c:v>
                </c:pt>
                <c:pt idx="1">
                  <c:v>0.1037</c:v>
                </c:pt>
                <c:pt idx="2">
                  <c:v>3.5499999999999997E-2</c:v>
                </c:pt>
                <c:pt idx="3">
                  <c:v>7.9399999999999998E-2</c:v>
                </c:pt>
                <c:pt idx="4">
                  <c:v>5.5500000000000001E-2</c:v>
                </c:pt>
                <c:pt idx="5">
                  <c:v>6.8400000000000002E-2</c:v>
                </c:pt>
                <c:pt idx="6">
                  <c:v>2.7E-2</c:v>
                </c:pt>
                <c:pt idx="7">
                  <c:v>7.3599999999999999E-2</c:v>
                </c:pt>
                <c:pt idx="8">
                  <c:v>2.2200000000000001E-2</c:v>
                </c:pt>
                <c:pt idx="9">
                  <c:v>8.6999999999999994E-2</c:v>
                </c:pt>
                <c:pt idx="10">
                  <c:v>8.6499999999999994E-2</c:v>
                </c:pt>
                <c:pt idx="11">
                  <c:v>6.1400000000000003E-2</c:v>
                </c:pt>
                <c:pt idx="12">
                  <c:v>4.1799999999999997E-2</c:v>
                </c:pt>
                <c:pt idx="13">
                  <c:v>1.29E-2</c:v>
                </c:pt>
                <c:pt idx="14">
                  <c:v>3.0099999999999998E-2</c:v>
                </c:pt>
                <c:pt idx="15">
                  <c:v>5.0299999999999997E-2</c:v>
                </c:pt>
                <c:pt idx="16">
                  <c:v>4.5199999999999997E-2</c:v>
                </c:pt>
                <c:pt idx="17">
                  <c:v>8.6699999999999999E-2</c:v>
                </c:pt>
                <c:pt idx="18">
                  <c:v>3.9800000000000002E-2</c:v>
                </c:pt>
                <c:pt idx="19">
                  <c:v>4.0399999999999998E-2</c:v>
                </c:pt>
                <c:pt idx="20">
                  <c:v>9.2299999999999993E-2</c:v>
                </c:pt>
                <c:pt idx="21">
                  <c:v>7.7200000000000005E-2</c:v>
                </c:pt>
                <c:pt idx="22">
                  <c:v>2.5999999999999999E-2</c:v>
                </c:pt>
                <c:pt idx="23">
                  <c:v>6.7900000000000002E-2</c:v>
                </c:pt>
                <c:pt idx="24">
                  <c:v>6.88E-2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570240"/>
        <c:axId val="216571024"/>
      </c:barChart>
      <c:catAx>
        <c:axId val="21657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1024"/>
        <c:crosses val="autoZero"/>
        <c:auto val="1"/>
        <c:lblAlgn val="ctr"/>
        <c:lblOffset val="100"/>
        <c:noMultiLvlLbl val="0"/>
      </c:catAx>
      <c:valAx>
        <c:axId val="21657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7926004441752476E-2"/>
          <c:y val="3.3888888888888892E-2"/>
          <c:w val="0.93444579043004239"/>
          <c:h val="0.8449352580927385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7.0900000000000005E-2</c:v>
                </c:pt>
                <c:pt idx="1">
                  <c:v>9.6299999999999997E-2</c:v>
                </c:pt>
                <c:pt idx="2">
                  <c:v>3.2199999999999999E-2</c:v>
                </c:pt>
                <c:pt idx="3">
                  <c:v>6.7900000000000002E-2</c:v>
                </c:pt>
                <c:pt idx="4">
                  <c:v>4.5499999999999999E-2</c:v>
                </c:pt>
                <c:pt idx="5">
                  <c:v>8.9899999999999994E-2</c:v>
                </c:pt>
                <c:pt idx="6">
                  <c:v>1.5299999999999999E-2</c:v>
                </c:pt>
                <c:pt idx="7">
                  <c:v>8.8800000000000004E-2</c:v>
                </c:pt>
                <c:pt idx="8">
                  <c:v>1.7399999999999999E-2</c:v>
                </c:pt>
                <c:pt idx="9">
                  <c:v>9.1200000000000003E-2</c:v>
                </c:pt>
                <c:pt idx="10">
                  <c:v>8.5199999999999998E-2</c:v>
                </c:pt>
                <c:pt idx="11">
                  <c:v>6.7599999999999993E-2</c:v>
                </c:pt>
                <c:pt idx="12">
                  <c:v>3.9E-2</c:v>
                </c:pt>
                <c:pt idx="13">
                  <c:v>2.23E-2</c:v>
                </c:pt>
                <c:pt idx="14">
                  <c:v>4.8300000000000003E-2</c:v>
                </c:pt>
                <c:pt idx="15">
                  <c:v>7.1400000000000005E-2</c:v>
                </c:pt>
                <c:pt idx="16">
                  <c:v>6.8699999999999997E-2</c:v>
                </c:pt>
                <c:pt idx="17">
                  <c:v>0.1075</c:v>
                </c:pt>
                <c:pt idx="18">
                  <c:v>6.0900000000000003E-2</c:v>
                </c:pt>
                <c:pt idx="19">
                  <c:v>4.7899999999999998E-2</c:v>
                </c:pt>
                <c:pt idx="20">
                  <c:v>8.8300000000000003E-2</c:v>
                </c:pt>
                <c:pt idx="21">
                  <c:v>6.2700000000000006E-2</c:v>
                </c:pt>
                <c:pt idx="22">
                  <c:v>1.6799999999999999E-2</c:v>
                </c:pt>
                <c:pt idx="23">
                  <c:v>9.2299999999999993E-2</c:v>
                </c:pt>
                <c:pt idx="24">
                  <c:v>9.5299999999999996E-2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4040"/>
        <c:axId val="366474432"/>
      </c:barChart>
      <c:catAx>
        <c:axId val="36647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4432"/>
        <c:crosses val="autoZero"/>
        <c:auto val="1"/>
        <c:lblAlgn val="ctr"/>
        <c:lblOffset val="100"/>
        <c:noMultiLvlLbl val="0"/>
      </c:catAx>
      <c:valAx>
        <c:axId val="3664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4571625915181656E-2"/>
          <c:y val="3.5057471264367826E-2"/>
          <c:w val="0.93613012847078325"/>
          <c:h val="0.839588198026970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0.39240000000000003</c:v>
                </c:pt>
                <c:pt idx="1">
                  <c:v>0.39140000000000003</c:v>
                </c:pt>
                <c:pt idx="2">
                  <c:v>0.44369999999999998</c:v>
                </c:pt>
                <c:pt idx="3">
                  <c:v>0.43569999999999998</c:v>
                </c:pt>
                <c:pt idx="4">
                  <c:v>0.4491</c:v>
                </c:pt>
                <c:pt idx="5">
                  <c:v>0.4047</c:v>
                </c:pt>
                <c:pt idx="6">
                  <c:v>0.38829999999999998</c:v>
                </c:pt>
                <c:pt idx="7">
                  <c:v>0.36799999999999999</c:v>
                </c:pt>
                <c:pt idx="8">
                  <c:v>0.43669999999999998</c:v>
                </c:pt>
                <c:pt idx="9">
                  <c:v>0.38769999999999999</c:v>
                </c:pt>
                <c:pt idx="10">
                  <c:v>0.37269999999999998</c:v>
                </c:pt>
                <c:pt idx="11">
                  <c:v>0.41870000000000002</c:v>
                </c:pt>
                <c:pt idx="12">
                  <c:v>0.43390000000000001</c:v>
                </c:pt>
                <c:pt idx="13">
                  <c:v>0.44259999999999999</c:v>
                </c:pt>
                <c:pt idx="14">
                  <c:v>0.40429999999999999</c:v>
                </c:pt>
                <c:pt idx="15">
                  <c:v>0.41610000000000003</c:v>
                </c:pt>
                <c:pt idx="16">
                  <c:v>0.38850000000000001</c:v>
                </c:pt>
                <c:pt idx="17">
                  <c:v>0.35289999999999999</c:v>
                </c:pt>
                <c:pt idx="18">
                  <c:v>0.41980000000000001</c:v>
                </c:pt>
                <c:pt idx="19">
                  <c:v>0.36680000000000001</c:v>
                </c:pt>
                <c:pt idx="20">
                  <c:v>0.53510000000000002</c:v>
                </c:pt>
                <c:pt idx="21">
                  <c:v>0.43480000000000002</c:v>
                </c:pt>
                <c:pt idx="22">
                  <c:v>0.21340000000000001</c:v>
                </c:pt>
                <c:pt idx="23">
                  <c:v>0.27039999999999997</c:v>
                </c:pt>
                <c:pt idx="24">
                  <c:v>0.27950000000000003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1688"/>
        <c:axId val="366475216"/>
      </c:barChart>
      <c:catAx>
        <c:axId val="36647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5216"/>
        <c:crosses val="autoZero"/>
        <c:auto val="1"/>
        <c:lblAlgn val="ctr"/>
        <c:lblOffset val="100"/>
        <c:noMultiLvlLbl val="0"/>
      </c:catAx>
      <c:valAx>
        <c:axId val="36647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786643937549042E-2"/>
          <c:y val="3.392857142857144E-2"/>
          <c:w val="0.94131301241983922"/>
          <c:h val="0.836240157480314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6.7484999999999999</c:v>
                </c:pt>
                <c:pt idx="1">
                  <c:v>6.4226999999999999</c:v>
                </c:pt>
                <c:pt idx="2">
                  <c:v>2.8557000000000001</c:v>
                </c:pt>
                <c:pt idx="3">
                  <c:v>3.8862000000000001</c:v>
                </c:pt>
                <c:pt idx="4">
                  <c:v>2.9077000000000002</c:v>
                </c:pt>
                <c:pt idx="5">
                  <c:v>4.641</c:v>
                </c:pt>
                <c:pt idx="6">
                  <c:v>6.5025000000000004</c:v>
                </c:pt>
                <c:pt idx="7">
                  <c:v>6.4279000000000002</c:v>
                </c:pt>
                <c:pt idx="8">
                  <c:v>4.6723999999999997</c:v>
                </c:pt>
                <c:pt idx="9">
                  <c:v>5.2735000000000003</c:v>
                </c:pt>
                <c:pt idx="10">
                  <c:v>6.5685000000000002</c:v>
                </c:pt>
                <c:pt idx="11">
                  <c:v>5.9307999999999996</c:v>
                </c:pt>
                <c:pt idx="12">
                  <c:v>4.0720000000000001</c:v>
                </c:pt>
                <c:pt idx="13">
                  <c:v>5.0861999999999998</c:v>
                </c:pt>
                <c:pt idx="14">
                  <c:v>6.1547000000000001</c:v>
                </c:pt>
                <c:pt idx="15">
                  <c:v>5.1600999999999999</c:v>
                </c:pt>
                <c:pt idx="16">
                  <c:v>7.0662000000000003</c:v>
                </c:pt>
                <c:pt idx="17">
                  <c:v>7.8132000000000001</c:v>
                </c:pt>
                <c:pt idx="18">
                  <c:v>4.7313999999999998</c:v>
                </c:pt>
                <c:pt idx="19">
                  <c:v>7.7272999999999996</c:v>
                </c:pt>
                <c:pt idx="20">
                  <c:v>2.6257999999999999</c:v>
                </c:pt>
                <c:pt idx="21">
                  <c:v>4.4642999999999997</c:v>
                </c:pt>
                <c:pt idx="22">
                  <c:v>16.038799999999998</c:v>
                </c:pt>
                <c:pt idx="23">
                  <c:v>16.734200000000001</c:v>
                </c:pt>
                <c:pt idx="24">
                  <c:v>13.3583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5608"/>
        <c:axId val="366476000"/>
      </c:barChart>
      <c:catAx>
        <c:axId val="36647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6000"/>
        <c:crosses val="autoZero"/>
        <c:auto val="1"/>
        <c:lblAlgn val="ctr"/>
        <c:lblOffset val="100"/>
        <c:noMultiLvlLbl val="0"/>
      </c:catAx>
      <c:valAx>
        <c:axId val="36647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5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040384925060609E-2"/>
          <c:y val="2.9657855268091487E-2"/>
          <c:w val="0.94241377611999544"/>
          <c:h val="0.869573490813648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2.6575000000000002</c:v>
                </c:pt>
                <c:pt idx="1">
                  <c:v>2.4434</c:v>
                </c:pt>
                <c:pt idx="2">
                  <c:v>2.3155000000000001</c:v>
                </c:pt>
                <c:pt idx="3">
                  <c:v>2.2555000000000001</c:v>
                </c:pt>
                <c:pt idx="4">
                  <c:v>2.1297000000000001</c:v>
                </c:pt>
                <c:pt idx="5">
                  <c:v>1.7233000000000001</c:v>
                </c:pt>
                <c:pt idx="6">
                  <c:v>2.2134999999999998</c:v>
                </c:pt>
                <c:pt idx="7">
                  <c:v>2.0596999999999999</c:v>
                </c:pt>
                <c:pt idx="8">
                  <c:v>1.9291</c:v>
                </c:pt>
                <c:pt idx="9">
                  <c:v>2.1240999999999999</c:v>
                </c:pt>
                <c:pt idx="10">
                  <c:v>1.8077000000000001</c:v>
                </c:pt>
                <c:pt idx="11">
                  <c:v>1.9218999999999999</c:v>
                </c:pt>
                <c:pt idx="12">
                  <c:v>2.3654999999999999</c:v>
                </c:pt>
                <c:pt idx="13">
                  <c:v>2.3788999999999998</c:v>
                </c:pt>
                <c:pt idx="14">
                  <c:v>2.2776000000000001</c:v>
                </c:pt>
                <c:pt idx="15">
                  <c:v>2.3805999999999998</c:v>
                </c:pt>
                <c:pt idx="16">
                  <c:v>2.8449</c:v>
                </c:pt>
                <c:pt idx="17">
                  <c:v>2.1012</c:v>
                </c:pt>
                <c:pt idx="18">
                  <c:v>2.0024999999999999</c:v>
                </c:pt>
                <c:pt idx="19">
                  <c:v>2.2223999999999999</c:v>
                </c:pt>
                <c:pt idx="20">
                  <c:v>25.076799999999999</c:v>
                </c:pt>
                <c:pt idx="21">
                  <c:v>24.346900000000002</c:v>
                </c:pt>
                <c:pt idx="22">
                  <c:v>28.778199999999998</c:v>
                </c:pt>
                <c:pt idx="23">
                  <c:v>32.166899999999998</c:v>
                </c:pt>
                <c:pt idx="24">
                  <c:v>23.971800000000002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68552"/>
        <c:axId val="366468944"/>
      </c:barChart>
      <c:catAx>
        <c:axId val="36646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68944"/>
        <c:crosses val="autoZero"/>
        <c:auto val="1"/>
        <c:lblAlgn val="ctr"/>
        <c:lblOffset val="100"/>
        <c:noMultiLvlLbl val="0"/>
      </c:catAx>
      <c:valAx>
        <c:axId val="36646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6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942090448411262E-2"/>
          <c:y val="4.0804597701149435E-2"/>
          <c:w val="0.93240103431476651"/>
          <c:h val="0.856829577337315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0.113</c:v>
                </c:pt>
                <c:pt idx="1">
                  <c:v>9.6199999999999994E-2</c:v>
                </c:pt>
                <c:pt idx="2">
                  <c:v>1.3899999999999999E-2</c:v>
                </c:pt>
                <c:pt idx="3">
                  <c:v>7.5999999999999998E-2</c:v>
                </c:pt>
                <c:pt idx="4">
                  <c:v>3.7999999999999999E-2</c:v>
                </c:pt>
                <c:pt idx="5">
                  <c:v>7.8100000000000003E-2</c:v>
                </c:pt>
                <c:pt idx="6">
                  <c:v>1.24E-2</c:v>
                </c:pt>
                <c:pt idx="7">
                  <c:v>9.7699999999999995E-2</c:v>
                </c:pt>
                <c:pt idx="8">
                  <c:v>1.35E-2</c:v>
                </c:pt>
                <c:pt idx="9">
                  <c:v>0.1125</c:v>
                </c:pt>
                <c:pt idx="10">
                  <c:v>0.1113</c:v>
                </c:pt>
                <c:pt idx="11">
                  <c:v>5.9499999999999997E-2</c:v>
                </c:pt>
                <c:pt idx="12">
                  <c:v>1.09E-2</c:v>
                </c:pt>
                <c:pt idx="13">
                  <c:v>2.7000000000000001E-3</c:v>
                </c:pt>
                <c:pt idx="14">
                  <c:v>9.1999999999999998E-3</c:v>
                </c:pt>
                <c:pt idx="15">
                  <c:v>8.9200000000000002E-2</c:v>
                </c:pt>
                <c:pt idx="16">
                  <c:v>7.1400000000000005E-2</c:v>
                </c:pt>
                <c:pt idx="17">
                  <c:v>0.18179999999999999</c:v>
                </c:pt>
                <c:pt idx="18">
                  <c:v>3.7999999999999999E-2</c:v>
                </c:pt>
                <c:pt idx="19">
                  <c:v>8.3699999999999997E-2</c:v>
                </c:pt>
                <c:pt idx="20">
                  <c:v>0.27779999999999999</c:v>
                </c:pt>
                <c:pt idx="21">
                  <c:v>0.28120000000000001</c:v>
                </c:pt>
                <c:pt idx="22">
                  <c:v>0.2392</c:v>
                </c:pt>
                <c:pt idx="23">
                  <c:v>0.2205</c:v>
                </c:pt>
                <c:pt idx="24">
                  <c:v>0.2702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2472"/>
        <c:axId val="366470512"/>
      </c:barChart>
      <c:catAx>
        <c:axId val="36647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0512"/>
        <c:crosses val="autoZero"/>
        <c:auto val="1"/>
        <c:lblAlgn val="ctr"/>
        <c:lblOffset val="100"/>
        <c:noMultiLvlLbl val="0"/>
      </c:catAx>
      <c:valAx>
        <c:axId val="36647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2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0.35289999999999999</c:v>
                </c:pt>
                <c:pt idx="1">
                  <c:v>0.37719999999999998</c:v>
                </c:pt>
                <c:pt idx="2">
                  <c:v>0.40920000000000001</c:v>
                </c:pt>
                <c:pt idx="3">
                  <c:v>0.43540000000000001</c:v>
                </c:pt>
                <c:pt idx="4">
                  <c:v>0.4269</c:v>
                </c:pt>
                <c:pt idx="5">
                  <c:v>0.40960000000000002</c:v>
                </c:pt>
                <c:pt idx="6">
                  <c:v>0.41249999999999998</c:v>
                </c:pt>
                <c:pt idx="7">
                  <c:v>0.38669999999999999</c:v>
                </c:pt>
                <c:pt idx="8">
                  <c:v>0.42749999999999999</c:v>
                </c:pt>
                <c:pt idx="9">
                  <c:v>0.43890000000000001</c:v>
                </c:pt>
                <c:pt idx="10">
                  <c:v>0.3609</c:v>
                </c:pt>
                <c:pt idx="11">
                  <c:v>0.35220000000000001</c:v>
                </c:pt>
                <c:pt idx="12">
                  <c:v>0.41649999999999998</c:v>
                </c:pt>
                <c:pt idx="13">
                  <c:v>0.46400000000000002</c:v>
                </c:pt>
                <c:pt idx="14">
                  <c:v>0.41020000000000001</c:v>
                </c:pt>
                <c:pt idx="15">
                  <c:v>0.39810000000000001</c:v>
                </c:pt>
                <c:pt idx="16">
                  <c:v>0.40989999999999999</c:v>
                </c:pt>
                <c:pt idx="17">
                  <c:v>0.37759999999999999</c:v>
                </c:pt>
                <c:pt idx="18">
                  <c:v>0.42409999999999998</c:v>
                </c:pt>
                <c:pt idx="19">
                  <c:v>0.46760000000000002</c:v>
                </c:pt>
                <c:pt idx="20">
                  <c:v>0.15290000000000001</c:v>
                </c:pt>
                <c:pt idx="21">
                  <c:v>0.1729</c:v>
                </c:pt>
                <c:pt idx="22">
                  <c:v>2.5700000000000001E-2</c:v>
                </c:pt>
                <c:pt idx="23">
                  <c:v>0.28060000000000002</c:v>
                </c:pt>
                <c:pt idx="24">
                  <c:v>0.1128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473256"/>
        <c:axId val="368440888"/>
      </c:barChart>
      <c:catAx>
        <c:axId val="366473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0888"/>
        <c:crosses val="autoZero"/>
        <c:auto val="1"/>
        <c:lblAlgn val="ctr"/>
        <c:lblOffset val="100"/>
        <c:noMultiLvlLbl val="0"/>
      </c:catAx>
      <c:valAx>
        <c:axId val="36844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473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8.6849000000000007</c:v>
                </c:pt>
                <c:pt idx="1">
                  <c:v>8.3079000000000001</c:v>
                </c:pt>
                <c:pt idx="2">
                  <c:v>7.1105</c:v>
                </c:pt>
                <c:pt idx="3">
                  <c:v>5.8768000000000002</c:v>
                </c:pt>
                <c:pt idx="4">
                  <c:v>6.3023999999999996</c:v>
                </c:pt>
                <c:pt idx="5">
                  <c:v>6.8014999999999999</c:v>
                </c:pt>
                <c:pt idx="6">
                  <c:v>6.3769999999999998</c:v>
                </c:pt>
                <c:pt idx="7">
                  <c:v>7.5445000000000002</c:v>
                </c:pt>
                <c:pt idx="8">
                  <c:v>6.3234000000000004</c:v>
                </c:pt>
                <c:pt idx="9">
                  <c:v>5.3432000000000004</c:v>
                </c:pt>
                <c:pt idx="10">
                  <c:v>8.8186</c:v>
                </c:pt>
                <c:pt idx="11">
                  <c:v>7.5343</c:v>
                </c:pt>
                <c:pt idx="12">
                  <c:v>7.1356999999999999</c:v>
                </c:pt>
                <c:pt idx="13">
                  <c:v>5.0529000000000002</c:v>
                </c:pt>
                <c:pt idx="14">
                  <c:v>6.4172000000000002</c:v>
                </c:pt>
                <c:pt idx="15">
                  <c:v>7.8613</c:v>
                </c:pt>
                <c:pt idx="16">
                  <c:v>5.7698</c:v>
                </c:pt>
                <c:pt idx="17">
                  <c:v>8.1308000000000007</c:v>
                </c:pt>
                <c:pt idx="18">
                  <c:v>6.0903999999999998</c:v>
                </c:pt>
                <c:pt idx="19">
                  <c:v>5.1276000000000002</c:v>
                </c:pt>
                <c:pt idx="20">
                  <c:v>2.5213000000000001</c:v>
                </c:pt>
                <c:pt idx="21">
                  <c:v>2.0636000000000001</c:v>
                </c:pt>
                <c:pt idx="22">
                  <c:v>3.9354</c:v>
                </c:pt>
                <c:pt idx="23">
                  <c:v>2.5253000000000001</c:v>
                </c:pt>
                <c:pt idx="24">
                  <c:v>1.9545999999999999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446376"/>
        <c:axId val="368439320"/>
      </c:barChart>
      <c:catAx>
        <c:axId val="3684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39320"/>
        <c:crosses val="autoZero"/>
        <c:auto val="1"/>
        <c:lblAlgn val="ctr"/>
        <c:lblOffset val="100"/>
        <c:noMultiLvlLbl val="0"/>
      </c:catAx>
      <c:valAx>
        <c:axId val="36843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 smtClean="0">
                <a:effectLst/>
              </a:rPr>
              <a:t>Thoughtput</a:t>
            </a:r>
            <a:r>
              <a:rPr lang="en-US" sz="1800" b="0" i="0" baseline="0" dirty="0" smtClean="0">
                <a:effectLst/>
              </a:rPr>
              <a:t>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54064629535987E-2"/>
          <c:y val="0.20055555555555554"/>
          <c:w val="0.94777396518095791"/>
          <c:h val="0.67826859142607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3.3176000000000001</c:v>
                </c:pt>
                <c:pt idx="1">
                  <c:v>3.3856000000000002</c:v>
                </c:pt>
                <c:pt idx="2">
                  <c:v>3.5366</c:v>
                </c:pt>
                <c:pt idx="3">
                  <c:v>2.9365000000000001</c:v>
                </c:pt>
                <c:pt idx="4">
                  <c:v>2.5657000000000001</c:v>
                </c:pt>
                <c:pt idx="5">
                  <c:v>3.6503000000000001</c:v>
                </c:pt>
                <c:pt idx="6">
                  <c:v>3.4514999999999998</c:v>
                </c:pt>
                <c:pt idx="7">
                  <c:v>3.5049999999999999</c:v>
                </c:pt>
                <c:pt idx="8">
                  <c:v>3.5554000000000001</c:v>
                </c:pt>
                <c:pt idx="9">
                  <c:v>3.5554000000000001</c:v>
                </c:pt>
                <c:pt idx="10">
                  <c:v>3.0131999999999999</c:v>
                </c:pt>
                <c:pt idx="11">
                  <c:v>3.2707999999999999</c:v>
                </c:pt>
                <c:pt idx="12">
                  <c:v>3.6273</c:v>
                </c:pt>
                <c:pt idx="13">
                  <c:v>3.1524000000000001</c:v>
                </c:pt>
                <c:pt idx="16">
                  <c:v>3.4996</c:v>
                </c:pt>
                <c:pt idx="17">
                  <c:v>2.2911000000000001</c:v>
                </c:pt>
                <c:pt idx="18">
                  <c:v>3.1105</c:v>
                </c:pt>
                <c:pt idx="19">
                  <c:v>3.2816000000000001</c:v>
                </c:pt>
                <c:pt idx="20">
                  <c:v>14.576000000000001</c:v>
                </c:pt>
                <c:pt idx="21">
                  <c:v>19.354900000000001</c:v>
                </c:pt>
                <c:pt idx="22">
                  <c:v>19.2546</c:v>
                </c:pt>
                <c:pt idx="24">
                  <c:v>19.133600000000001</c:v>
                </c:pt>
                <c:pt idx="25">
                  <c:v>18.514399999999998</c:v>
                </c:pt>
                <c:pt idx="26">
                  <c:v>15.417999999999999</c:v>
                </c:pt>
                <c:pt idx="27">
                  <c:v>14.5838</c:v>
                </c:pt>
                <c:pt idx="29">
                  <c:v>17.1099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443632"/>
        <c:axId val="368445592"/>
      </c:barChart>
      <c:catAx>
        <c:axId val="3684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5592"/>
        <c:crosses val="autoZero"/>
        <c:auto val="1"/>
        <c:lblAlgn val="ctr"/>
        <c:lblOffset val="100"/>
        <c:noMultiLvlLbl val="0"/>
      </c:catAx>
      <c:valAx>
        <c:axId val="368445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0.1023</c:v>
                </c:pt>
                <c:pt idx="1">
                  <c:v>0.10290000000000001</c:v>
                </c:pt>
                <c:pt idx="2">
                  <c:v>6.8599999999999994E-2</c:v>
                </c:pt>
                <c:pt idx="3">
                  <c:v>7.0900000000000005E-2</c:v>
                </c:pt>
                <c:pt idx="4">
                  <c:v>7.9000000000000001E-2</c:v>
                </c:pt>
                <c:pt idx="5">
                  <c:v>0.1381</c:v>
                </c:pt>
                <c:pt idx="6">
                  <c:v>1.66E-2</c:v>
                </c:pt>
                <c:pt idx="7">
                  <c:v>0.1096</c:v>
                </c:pt>
                <c:pt idx="8">
                  <c:v>6.3799999999999996E-2</c:v>
                </c:pt>
                <c:pt idx="9">
                  <c:v>0.1198</c:v>
                </c:pt>
                <c:pt idx="10">
                  <c:v>7.7899999999999997E-2</c:v>
                </c:pt>
                <c:pt idx="11">
                  <c:v>7.8299999999999995E-2</c:v>
                </c:pt>
                <c:pt idx="12">
                  <c:v>7.5300000000000006E-2</c:v>
                </c:pt>
                <c:pt idx="13">
                  <c:v>2.46E-2</c:v>
                </c:pt>
                <c:pt idx="16">
                  <c:v>0.10050000000000001</c:v>
                </c:pt>
                <c:pt idx="17">
                  <c:v>0.1032</c:v>
                </c:pt>
                <c:pt idx="18">
                  <c:v>7.22E-2</c:v>
                </c:pt>
                <c:pt idx="19">
                  <c:v>5.0099999999999999E-2</c:v>
                </c:pt>
                <c:pt idx="20">
                  <c:v>4.9099999999999998E-2</c:v>
                </c:pt>
                <c:pt idx="21">
                  <c:v>7.4399999999999994E-2</c:v>
                </c:pt>
                <c:pt idx="22">
                  <c:v>2.1600000000000001E-2</c:v>
                </c:pt>
                <c:pt idx="24">
                  <c:v>7.9899999999999999E-2</c:v>
                </c:pt>
                <c:pt idx="25">
                  <c:v>4.1500000000000002E-2</c:v>
                </c:pt>
                <c:pt idx="26">
                  <c:v>5.7700000000000001E-2</c:v>
                </c:pt>
                <c:pt idx="27">
                  <c:v>0.1067</c:v>
                </c:pt>
                <c:pt idx="29">
                  <c:v>8.4699999999999998E-2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444808"/>
        <c:axId val="368441280"/>
      </c:barChart>
      <c:catAx>
        <c:axId val="36844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1280"/>
        <c:crosses val="autoZero"/>
        <c:auto val="1"/>
        <c:lblAlgn val="ctr"/>
        <c:lblOffset val="100"/>
        <c:noMultiLvlLbl val="0"/>
      </c:catAx>
      <c:valAx>
        <c:axId val="3684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4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Thoughtput</a:t>
            </a:r>
            <a:r>
              <a:rPr lang="en-US" dirty="0" smtClean="0"/>
              <a:t> (Mbps)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2.9384305771419747E-2"/>
          <c:y val="3.2278807890949134E-2"/>
          <c:w val="0.94472048723768998"/>
          <c:h val="0.85995427990855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7.3638000000000003</c:v>
                </c:pt>
                <c:pt idx="1">
                  <c:v>4.5857999999999999</c:v>
                </c:pt>
                <c:pt idx="2">
                  <c:v>8.4145000000000003</c:v>
                </c:pt>
                <c:pt idx="3">
                  <c:v>9.7170000000000005</c:v>
                </c:pt>
                <c:pt idx="4">
                  <c:v>3.0691000000000002</c:v>
                </c:pt>
                <c:pt idx="5">
                  <c:v>5.8898000000000001</c:v>
                </c:pt>
                <c:pt idx="14">
                  <c:v>5.2393000000000001</c:v>
                </c:pt>
                <c:pt idx="15">
                  <c:v>6.9682000000000004</c:v>
                </c:pt>
                <c:pt idx="16">
                  <c:v>7.5678000000000001</c:v>
                </c:pt>
                <c:pt idx="17">
                  <c:v>4.1387</c:v>
                </c:pt>
                <c:pt idx="18">
                  <c:v>5.7887000000000004</c:v>
                </c:pt>
                <c:pt idx="19">
                  <c:v>7.8612000000000002</c:v>
                </c:pt>
                <c:pt idx="20">
                  <c:v>22.3888</c:v>
                </c:pt>
                <c:pt idx="23">
                  <c:v>18.063300000000002</c:v>
                </c:pt>
                <c:pt idx="24">
                  <c:v>30.629799999999999</c:v>
                </c:pt>
                <c:pt idx="25">
                  <c:v>41.164700000000003</c:v>
                </c:pt>
                <c:pt idx="28">
                  <c:v>6.4726999999999997</c:v>
                </c:pt>
                <c:pt idx="29">
                  <c:v>24.6282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442064"/>
        <c:axId val="368439712"/>
      </c:barChart>
      <c:catAx>
        <c:axId val="3684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39712"/>
        <c:crosses val="autoZero"/>
        <c:auto val="1"/>
        <c:lblAlgn val="ctr"/>
        <c:lblOffset val="100"/>
        <c:noMultiLvlLbl val="0"/>
      </c:catAx>
      <c:valAx>
        <c:axId val="3684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682852143482065E-2"/>
          <c:y val="0.11594202898550725"/>
          <c:w val="0.89887270341207348"/>
          <c:h val="0.762234394613716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0.39190000000000003</c:v>
                </c:pt>
                <c:pt idx="1">
                  <c:v>0.34910000000000002</c:v>
                </c:pt>
                <c:pt idx="2">
                  <c:v>0.53129999999999999</c:v>
                </c:pt>
                <c:pt idx="3">
                  <c:v>0.42920000000000003</c:v>
                </c:pt>
                <c:pt idx="4">
                  <c:v>0.48870000000000002</c:v>
                </c:pt>
                <c:pt idx="5">
                  <c:v>0.38950000000000001</c:v>
                </c:pt>
                <c:pt idx="6">
                  <c:v>0.38179999999999997</c:v>
                </c:pt>
                <c:pt idx="7">
                  <c:v>0.39040000000000002</c:v>
                </c:pt>
                <c:pt idx="8">
                  <c:v>0.37980000000000003</c:v>
                </c:pt>
                <c:pt idx="9">
                  <c:v>0.39119999999999999</c:v>
                </c:pt>
                <c:pt idx="10">
                  <c:v>0.42480000000000001</c:v>
                </c:pt>
                <c:pt idx="11">
                  <c:v>0.39329999999999998</c:v>
                </c:pt>
                <c:pt idx="12">
                  <c:v>0.44240000000000002</c:v>
                </c:pt>
                <c:pt idx="13">
                  <c:v>0.38690000000000002</c:v>
                </c:pt>
                <c:pt idx="14">
                  <c:v>0.3604</c:v>
                </c:pt>
                <c:pt idx="15">
                  <c:v>0.35610000000000003</c:v>
                </c:pt>
                <c:pt idx="16">
                  <c:v>0.45540000000000003</c:v>
                </c:pt>
                <c:pt idx="17">
                  <c:v>0.33679999999999999</c:v>
                </c:pt>
                <c:pt idx="18">
                  <c:v>0.30220000000000002</c:v>
                </c:pt>
                <c:pt idx="19">
                  <c:v>0.3876</c:v>
                </c:pt>
                <c:pt idx="20">
                  <c:v>0.60119999999999996</c:v>
                </c:pt>
                <c:pt idx="21">
                  <c:v>0.28560000000000002</c:v>
                </c:pt>
                <c:pt idx="22">
                  <c:v>0.24210000000000001</c:v>
                </c:pt>
                <c:pt idx="23">
                  <c:v>0.28660000000000002</c:v>
                </c:pt>
                <c:pt idx="24">
                  <c:v>0.2482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572592"/>
        <c:axId val="216571416"/>
      </c:barChart>
      <c:catAx>
        <c:axId val="21657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1416"/>
        <c:crosses val="autoZero"/>
        <c:auto val="1"/>
        <c:lblAlgn val="ctr"/>
        <c:lblOffset val="100"/>
        <c:noMultiLvlLbl val="0"/>
      </c:catAx>
      <c:valAx>
        <c:axId val="21657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r>
              <a:rPr lang="en-US" baseline="0" dirty="0" smtClean="0"/>
              <a:t>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6682852143482065E-2"/>
          <c:y val="0.27400000000000002"/>
          <c:w val="0.89887270341207348"/>
          <c:h val="0.613922309711286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Sheet3!$B$1:$B$30</c:f>
              <c:numCache>
                <c:formatCode>General</c:formatCode>
                <c:ptCount val="30"/>
                <c:pt idx="0">
                  <c:v>0.3896</c:v>
                </c:pt>
                <c:pt idx="1">
                  <c:v>0.4037</c:v>
                </c:pt>
                <c:pt idx="2">
                  <c:v>0.44369999999999998</c:v>
                </c:pt>
                <c:pt idx="3">
                  <c:v>0.35699999999999998</c:v>
                </c:pt>
                <c:pt idx="4">
                  <c:v>0.53869999999999996</c:v>
                </c:pt>
                <c:pt idx="5">
                  <c:v>0.35570000000000002</c:v>
                </c:pt>
                <c:pt idx="14">
                  <c:v>0.42620000000000002</c:v>
                </c:pt>
                <c:pt idx="15">
                  <c:v>0.48659999999999998</c:v>
                </c:pt>
                <c:pt idx="16">
                  <c:v>0.45829999999999999</c:v>
                </c:pt>
                <c:pt idx="17">
                  <c:v>0.44350000000000001</c:v>
                </c:pt>
                <c:pt idx="18">
                  <c:v>0.4874</c:v>
                </c:pt>
                <c:pt idx="19">
                  <c:v>0.37690000000000001</c:v>
                </c:pt>
                <c:pt idx="20">
                  <c:v>0.36399999999999999</c:v>
                </c:pt>
                <c:pt idx="23">
                  <c:v>0.29920000000000002</c:v>
                </c:pt>
                <c:pt idx="24">
                  <c:v>0.2155</c:v>
                </c:pt>
                <c:pt idx="25">
                  <c:v>0.22239999999999999</c:v>
                </c:pt>
                <c:pt idx="28">
                  <c:v>0.64300000000000002</c:v>
                </c:pt>
                <c:pt idx="29">
                  <c:v>0.25869999999999999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440104"/>
        <c:axId val="368444024"/>
      </c:barChart>
      <c:catAx>
        <c:axId val="36844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4024"/>
        <c:crosses val="autoZero"/>
        <c:auto val="1"/>
        <c:lblAlgn val="ctr"/>
        <c:lblOffset val="100"/>
        <c:noMultiLvlLbl val="0"/>
      </c:catAx>
      <c:valAx>
        <c:axId val="36844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844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0432852143482067E-2"/>
          <c:y val="3.1939228750252374E-2"/>
          <c:w val="0.90512270341207346"/>
          <c:h val="0.789668887542903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6.1882000000000001</c:v>
                </c:pt>
                <c:pt idx="1">
                  <c:v>6.8788999999999998</c:v>
                </c:pt>
                <c:pt idx="2">
                  <c:v>3.8043999999999998</c:v>
                </c:pt>
                <c:pt idx="3">
                  <c:v>6.6454000000000004</c:v>
                </c:pt>
                <c:pt idx="4">
                  <c:v>3.5044</c:v>
                </c:pt>
                <c:pt idx="5">
                  <c:v>3.3980999999999999</c:v>
                </c:pt>
                <c:pt idx="6">
                  <c:v>4.7516999999999996</c:v>
                </c:pt>
                <c:pt idx="7">
                  <c:v>6.4257999999999997</c:v>
                </c:pt>
                <c:pt idx="8">
                  <c:v>5.3567</c:v>
                </c:pt>
                <c:pt idx="9">
                  <c:v>6.9772999999999996</c:v>
                </c:pt>
                <c:pt idx="10">
                  <c:v>5.8586</c:v>
                </c:pt>
                <c:pt idx="11">
                  <c:v>6.4744999999999999</c:v>
                </c:pt>
                <c:pt idx="12">
                  <c:v>4.6294000000000004</c:v>
                </c:pt>
                <c:pt idx="13">
                  <c:v>7.8106999999999998</c:v>
                </c:pt>
                <c:pt idx="14">
                  <c:v>3.9047000000000001</c:v>
                </c:pt>
                <c:pt idx="15">
                  <c:v>6.4657999999999998</c:v>
                </c:pt>
                <c:pt idx="16">
                  <c:v>5.3331</c:v>
                </c:pt>
                <c:pt idx="17">
                  <c:v>8.1167999999999996</c:v>
                </c:pt>
                <c:pt idx="18">
                  <c:v>10.655799999999999</c:v>
                </c:pt>
                <c:pt idx="19">
                  <c:v>5.8201999999999998</c:v>
                </c:pt>
                <c:pt idx="20">
                  <c:v>1.3138000000000001</c:v>
                </c:pt>
                <c:pt idx="21">
                  <c:v>5.8505000000000003</c:v>
                </c:pt>
                <c:pt idx="22">
                  <c:v>9.3516999999999992</c:v>
                </c:pt>
                <c:pt idx="23">
                  <c:v>14.874599999999999</c:v>
                </c:pt>
                <c:pt idx="24">
                  <c:v>10.373100000000001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570632"/>
        <c:axId val="216572200"/>
      </c:barChart>
      <c:catAx>
        <c:axId val="21657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2200"/>
        <c:crosses val="autoZero"/>
        <c:auto val="1"/>
        <c:lblAlgn val="ctr"/>
        <c:lblOffset val="100"/>
        <c:noMultiLvlLbl val="0"/>
      </c:catAx>
      <c:valAx>
        <c:axId val="21657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9846553392842314E-2"/>
          <c:y val="3.3216797900262468E-2"/>
          <c:w val="0.94122464343188816"/>
          <c:h val="0.85470551181102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1.2537</c:v>
                </c:pt>
                <c:pt idx="1">
                  <c:v>1.72</c:v>
                </c:pt>
                <c:pt idx="2">
                  <c:v>1.5215000000000001</c:v>
                </c:pt>
                <c:pt idx="3">
                  <c:v>1.0782</c:v>
                </c:pt>
                <c:pt idx="4">
                  <c:v>1.4753000000000001</c:v>
                </c:pt>
                <c:pt idx="5">
                  <c:v>1.8849</c:v>
                </c:pt>
                <c:pt idx="6">
                  <c:v>1.0653999999999999</c:v>
                </c:pt>
                <c:pt idx="7">
                  <c:v>1.8311999999999999</c:v>
                </c:pt>
                <c:pt idx="8">
                  <c:v>1.2788999999999999</c:v>
                </c:pt>
                <c:pt idx="9">
                  <c:v>1.5862000000000001</c:v>
                </c:pt>
                <c:pt idx="10">
                  <c:v>1.8032999999999999</c:v>
                </c:pt>
                <c:pt idx="11">
                  <c:v>1.871</c:v>
                </c:pt>
                <c:pt idx="12">
                  <c:v>1.5434000000000001</c:v>
                </c:pt>
                <c:pt idx="13">
                  <c:v>1.8143</c:v>
                </c:pt>
                <c:pt idx="14">
                  <c:v>1.6213</c:v>
                </c:pt>
                <c:pt idx="15">
                  <c:v>0.86109999999999998</c:v>
                </c:pt>
                <c:pt idx="16">
                  <c:v>1.3842000000000001</c:v>
                </c:pt>
                <c:pt idx="17">
                  <c:v>1.8825000000000001</c:v>
                </c:pt>
                <c:pt idx="18">
                  <c:v>1.7835000000000001</c:v>
                </c:pt>
                <c:pt idx="19">
                  <c:v>1.5273000000000001</c:v>
                </c:pt>
                <c:pt idx="20">
                  <c:v>27.065999999999999</c:v>
                </c:pt>
                <c:pt idx="21">
                  <c:v>30.306000000000001</c:v>
                </c:pt>
                <c:pt idx="22">
                  <c:v>30.9663</c:v>
                </c:pt>
                <c:pt idx="23">
                  <c:v>36.237499999999997</c:v>
                </c:pt>
                <c:pt idx="24">
                  <c:v>26.266999999999999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573376"/>
        <c:axId val="365626784"/>
      </c:barChart>
      <c:catAx>
        <c:axId val="2165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6784"/>
        <c:crosses val="autoZero"/>
        <c:auto val="1"/>
        <c:lblAlgn val="ctr"/>
        <c:lblOffset val="100"/>
        <c:noMultiLvlLbl val="0"/>
      </c:catAx>
      <c:valAx>
        <c:axId val="36562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65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9843044619422579E-2"/>
          <c:y val="2.8213135395228225E-2"/>
          <c:w val="0.93182362204724412"/>
          <c:h val="0.814206529531989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9.74E-2</c:v>
                </c:pt>
                <c:pt idx="1">
                  <c:v>0.1157</c:v>
                </c:pt>
                <c:pt idx="2">
                  <c:v>2.5999999999999999E-3</c:v>
                </c:pt>
                <c:pt idx="3">
                  <c:v>4.3999999999999997E-2</c:v>
                </c:pt>
                <c:pt idx="4">
                  <c:v>5.9400000000000001E-2</c:v>
                </c:pt>
                <c:pt idx="5">
                  <c:v>0.1245</c:v>
                </c:pt>
                <c:pt idx="6">
                  <c:v>2.9700000000000001E-2</c:v>
                </c:pt>
                <c:pt idx="7">
                  <c:v>9.69E-2</c:v>
                </c:pt>
                <c:pt idx="8">
                  <c:v>6.9999999999999999E-4</c:v>
                </c:pt>
                <c:pt idx="9">
                  <c:v>0.15129999999999999</c:v>
                </c:pt>
                <c:pt idx="10">
                  <c:v>0.1055</c:v>
                </c:pt>
                <c:pt idx="11">
                  <c:v>6.2799999999999995E-2</c:v>
                </c:pt>
                <c:pt idx="12">
                  <c:v>1.24E-2</c:v>
                </c:pt>
                <c:pt idx="13">
                  <c:v>2.98E-2</c:v>
                </c:pt>
                <c:pt idx="14">
                  <c:v>3.6600000000000001E-2</c:v>
                </c:pt>
                <c:pt idx="15">
                  <c:v>0.1147</c:v>
                </c:pt>
                <c:pt idx="16">
                  <c:v>5.6599999999999998E-2</c:v>
                </c:pt>
                <c:pt idx="17">
                  <c:v>0.17510000000000001</c:v>
                </c:pt>
                <c:pt idx="18">
                  <c:v>2.4899999999999999E-2</c:v>
                </c:pt>
                <c:pt idx="19">
                  <c:v>7.7399999999999997E-2</c:v>
                </c:pt>
                <c:pt idx="20">
                  <c:v>0.28050000000000003</c:v>
                </c:pt>
                <c:pt idx="21">
                  <c:v>0.25040000000000001</c:v>
                </c:pt>
                <c:pt idx="22">
                  <c:v>0.23880000000000001</c:v>
                </c:pt>
                <c:pt idx="23">
                  <c:v>0.22059999999999999</c:v>
                </c:pt>
                <c:pt idx="24">
                  <c:v>0.28499999999999998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626000"/>
        <c:axId val="365625216"/>
      </c:barChart>
      <c:catAx>
        <c:axId val="3656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5216"/>
        <c:crosses val="autoZero"/>
        <c:auto val="1"/>
        <c:lblAlgn val="ctr"/>
        <c:lblOffset val="100"/>
        <c:noMultiLvlLbl val="0"/>
      </c:catAx>
      <c:valAx>
        <c:axId val="36562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 smtClean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7468975358662691E-2"/>
          <c:y val="2.8635170603674542E-2"/>
          <c:w val="0.9447316718905282"/>
          <c:h val="0.874746130871572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9.7156000000000002</c:v>
                </c:pt>
                <c:pt idx="1">
                  <c:v>5.9542000000000002</c:v>
                </c:pt>
                <c:pt idx="2">
                  <c:v>4.5627000000000004</c:v>
                </c:pt>
                <c:pt idx="3">
                  <c:v>5.8724999999999996</c:v>
                </c:pt>
                <c:pt idx="4">
                  <c:v>9.3237000000000005</c:v>
                </c:pt>
                <c:pt idx="5">
                  <c:v>11.979100000000001</c:v>
                </c:pt>
                <c:pt idx="6">
                  <c:v>4.6925999999999997</c:v>
                </c:pt>
                <c:pt idx="7">
                  <c:v>8.4824000000000002</c:v>
                </c:pt>
                <c:pt idx="8">
                  <c:v>6.8449</c:v>
                </c:pt>
                <c:pt idx="9">
                  <c:v>8.2375000000000007</c:v>
                </c:pt>
                <c:pt idx="10">
                  <c:v>6.7346000000000004</c:v>
                </c:pt>
                <c:pt idx="11">
                  <c:v>10.1448</c:v>
                </c:pt>
                <c:pt idx="12">
                  <c:v>5.5517000000000003</c:v>
                </c:pt>
                <c:pt idx="13">
                  <c:v>5.0129000000000001</c:v>
                </c:pt>
                <c:pt idx="14">
                  <c:v>7.5777000000000001</c:v>
                </c:pt>
                <c:pt idx="15">
                  <c:v>7.7979000000000003</c:v>
                </c:pt>
                <c:pt idx="16">
                  <c:v>6.5397999999999996</c:v>
                </c:pt>
                <c:pt idx="17">
                  <c:v>9.1869999999999994</c:v>
                </c:pt>
                <c:pt idx="18">
                  <c:v>6.8897000000000004</c:v>
                </c:pt>
                <c:pt idx="19">
                  <c:v>6.0148999999999999</c:v>
                </c:pt>
                <c:pt idx="20">
                  <c:v>2.1431</c:v>
                </c:pt>
                <c:pt idx="21">
                  <c:v>1.9439</c:v>
                </c:pt>
                <c:pt idx="22">
                  <c:v>1.7984</c:v>
                </c:pt>
                <c:pt idx="23">
                  <c:v>1.6403000000000001</c:v>
                </c:pt>
                <c:pt idx="24">
                  <c:v>2.2347999999999999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626392"/>
        <c:axId val="365627176"/>
      </c:barChart>
      <c:catAx>
        <c:axId val="36562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7176"/>
        <c:crosses val="autoZero"/>
        <c:auto val="1"/>
        <c:lblAlgn val="ctr"/>
        <c:lblOffset val="100"/>
        <c:noMultiLvlLbl val="0"/>
      </c:catAx>
      <c:valAx>
        <c:axId val="365627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dirty="0" smtClean="0"/>
              <a:t>PER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4.7582250029591266E-2"/>
          <c:y val="3.0756294352094878E-2"/>
          <c:w val="0.94109088768581506"/>
          <c:h val="0.821533002819092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Sheet1!$A$1:$A$25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</c:numCache>
            </c:numRef>
          </c:cat>
          <c:val>
            <c:numRef>
              <c:f>Sheet1!$B$1:$B$25</c:f>
              <c:numCache>
                <c:formatCode>General</c:formatCode>
                <c:ptCount val="25"/>
                <c:pt idx="0">
                  <c:v>0.29620000000000002</c:v>
                </c:pt>
                <c:pt idx="1">
                  <c:v>0.38490000000000002</c:v>
                </c:pt>
                <c:pt idx="2">
                  <c:v>0.49340000000000001</c:v>
                </c:pt>
                <c:pt idx="3">
                  <c:v>0.39129999999999998</c:v>
                </c:pt>
                <c:pt idx="4">
                  <c:v>0.29120000000000001</c:v>
                </c:pt>
                <c:pt idx="5">
                  <c:v>0.26790000000000003</c:v>
                </c:pt>
                <c:pt idx="6">
                  <c:v>0.46029999999999999</c:v>
                </c:pt>
                <c:pt idx="7">
                  <c:v>0.33739999999999998</c:v>
                </c:pt>
                <c:pt idx="8">
                  <c:v>0.40360000000000001</c:v>
                </c:pt>
                <c:pt idx="9">
                  <c:v>0.34289999999999998</c:v>
                </c:pt>
                <c:pt idx="10">
                  <c:v>0.34279999999999999</c:v>
                </c:pt>
                <c:pt idx="11">
                  <c:v>0.33379999999999999</c:v>
                </c:pt>
                <c:pt idx="12">
                  <c:v>0.41639999999999999</c:v>
                </c:pt>
                <c:pt idx="13">
                  <c:v>0.44790000000000002</c:v>
                </c:pt>
                <c:pt idx="14">
                  <c:v>0.3871</c:v>
                </c:pt>
                <c:pt idx="15">
                  <c:v>0.36109999999999998</c:v>
                </c:pt>
                <c:pt idx="16">
                  <c:v>0.4017</c:v>
                </c:pt>
                <c:pt idx="17">
                  <c:v>0.30780000000000002</c:v>
                </c:pt>
                <c:pt idx="18">
                  <c:v>0.38090000000000002</c:v>
                </c:pt>
                <c:pt idx="19">
                  <c:v>0.41020000000000001</c:v>
                </c:pt>
                <c:pt idx="20">
                  <c:v>0.1004</c:v>
                </c:pt>
                <c:pt idx="21">
                  <c:v>0.1535</c:v>
                </c:pt>
                <c:pt idx="22">
                  <c:v>2.24E-2</c:v>
                </c:pt>
                <c:pt idx="23">
                  <c:v>0.1239</c:v>
                </c:pt>
                <c:pt idx="24">
                  <c:v>0.15640000000000001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624432"/>
        <c:axId val="365624040"/>
      </c:barChart>
      <c:catAx>
        <c:axId val="36562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4040"/>
        <c:crosses val="autoZero"/>
        <c:auto val="1"/>
        <c:lblAlgn val="ctr"/>
        <c:lblOffset val="100"/>
        <c:noMultiLvlLbl val="0"/>
      </c:catAx>
      <c:valAx>
        <c:axId val="36562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562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Throughput (Mbps)</a:t>
            </a:r>
            <a:endParaRPr lang="en-US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8593044619422569E-2"/>
          <c:y val="2.7680664916885388E-2"/>
          <c:w val="0.9430736220472441"/>
          <c:h val="0.878921259842519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14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20</c:v>
                </c:pt>
                <c:pt idx="14">
                  <c:v>22</c:v>
                </c:pt>
                <c:pt idx="15">
                  <c:v>23</c:v>
                </c:pt>
                <c:pt idx="16">
                  <c:v>25</c:v>
                </c:pt>
                <c:pt idx="17">
                  <c:v>26</c:v>
                </c:pt>
                <c:pt idx="18">
                  <c:v>28</c:v>
                </c:pt>
                <c:pt idx="19">
                  <c:v>29</c:v>
                </c:pt>
                <c:pt idx="20">
                  <c:v>3</c:v>
                </c:pt>
                <c:pt idx="21">
                  <c:v>9</c:v>
                </c:pt>
                <c:pt idx="22">
                  <c:v>15</c:v>
                </c:pt>
                <c:pt idx="23">
                  <c:v>21</c:v>
                </c:pt>
                <c:pt idx="24">
                  <c:v>27</c:v>
                </c:pt>
                <c:pt idx="25">
                  <c:v>6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30</c:v>
                </c:pt>
              </c:numCache>
            </c:numRef>
          </c:cat>
          <c:val>
            <c:numRef>
              <c:f>Sheet4!$B$1:$B$30</c:f>
              <c:numCache>
                <c:formatCode>General</c:formatCode>
                <c:ptCount val="30"/>
                <c:pt idx="0">
                  <c:v>2.5567000000000002</c:v>
                </c:pt>
                <c:pt idx="1">
                  <c:v>2.7753999999999999</c:v>
                </c:pt>
                <c:pt idx="2">
                  <c:v>2.2783000000000002</c:v>
                </c:pt>
                <c:pt idx="3">
                  <c:v>3.0028000000000001</c:v>
                </c:pt>
                <c:pt idx="4">
                  <c:v>2.4571000000000001</c:v>
                </c:pt>
                <c:pt idx="5">
                  <c:v>2.6398000000000001</c:v>
                </c:pt>
                <c:pt idx="6">
                  <c:v>2.4232999999999998</c:v>
                </c:pt>
                <c:pt idx="7">
                  <c:v>2.4337</c:v>
                </c:pt>
                <c:pt idx="8">
                  <c:v>2.7536999999999998</c:v>
                </c:pt>
                <c:pt idx="9">
                  <c:v>2.9554</c:v>
                </c:pt>
                <c:pt idx="10">
                  <c:v>2.8231999999999999</c:v>
                </c:pt>
                <c:pt idx="11">
                  <c:v>2.9336000000000002</c:v>
                </c:pt>
                <c:pt idx="12">
                  <c:v>1.7775000000000001</c:v>
                </c:pt>
                <c:pt idx="13">
                  <c:v>2.6539999999999999</c:v>
                </c:pt>
                <c:pt idx="16">
                  <c:v>2.9129999999999998</c:v>
                </c:pt>
                <c:pt idx="17">
                  <c:v>2.7130999999999998</c:v>
                </c:pt>
                <c:pt idx="18">
                  <c:v>2.7669000000000001</c:v>
                </c:pt>
                <c:pt idx="19">
                  <c:v>2.8147000000000002</c:v>
                </c:pt>
                <c:pt idx="20">
                  <c:v>15.786300000000001</c:v>
                </c:pt>
                <c:pt idx="21">
                  <c:v>18.387699999999999</c:v>
                </c:pt>
                <c:pt idx="22">
                  <c:v>17.337399999999999</c:v>
                </c:pt>
                <c:pt idx="24">
                  <c:v>18.209800000000001</c:v>
                </c:pt>
                <c:pt idx="25">
                  <c:v>24.544699999999999</c:v>
                </c:pt>
                <c:pt idx="26">
                  <c:v>24.421399999999998</c:v>
                </c:pt>
                <c:pt idx="27">
                  <c:v>21.2226</c:v>
                </c:pt>
                <c:pt idx="29">
                  <c:v>20.4709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316952"/>
        <c:axId val="366320088"/>
      </c:barChart>
      <c:catAx>
        <c:axId val="36631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320088"/>
        <c:crosses val="autoZero"/>
        <c:auto val="1"/>
        <c:lblAlgn val="ctr"/>
        <c:lblOffset val="100"/>
        <c:noMultiLvlLbl val="0"/>
      </c:catAx>
      <c:valAx>
        <c:axId val="36632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6631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Page </a:t>
            </a:r>
            <a:fld id="{C43590C4-3697-4EC2-8357-E81FF6A05F9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33450"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3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Page </a:t>
            </a:r>
            <a:fld id="{F4372D0E-F525-43F0-B7D1-5350600E433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2839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  <a:endParaRPr lang="en-US" dirty="0"/>
          </a:p>
        </p:txBody>
      </p:sp>
      <p:sp>
        <p:nvSpPr>
          <p:cNvPr id="18439" name="슬라이드 번호 개체 틀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Page </a:t>
            </a:r>
            <a:fld id="{317F7852-5E61-41E9-8E68-1923EAA1ED08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dirty="0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22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304D7070-97A2-4A1D-9135-FF1D8EC0CFF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76800"/>
          </a:xfrm>
        </p:spPr>
        <p:txBody>
          <a:bodyPr/>
          <a:lstStyle>
            <a:lvl4pPr>
              <a:buFont typeface="Wingdings" pitchFamily="2" charset="2"/>
              <a:buChar char="Ø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CCB49AE9-619C-4334-85C5-834ADF79260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13945" y="6475413"/>
            <a:ext cx="6299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>
                <a:ea typeface="굴림" charset="-127"/>
                <a:cs typeface="Arial" charset="0"/>
              </a:defRPr>
            </a:lvl1pPr>
          </a:lstStyle>
          <a:p>
            <a:pPr>
              <a:defRPr/>
            </a:pPr>
            <a:r>
              <a:rPr lang="en-US" altLang="ko-KR" dirty="0"/>
              <a:t>Slide </a:t>
            </a:r>
            <a:fld id="{998DCE6B-DB11-4301-AFDA-6878F0659B54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marL="457200" lvl="4" algn="r" eaLnBrk="0" latinLnBrk="0" hangingPunct="0">
              <a:defRPr/>
            </a:pPr>
            <a:r>
              <a:rPr kumimoji="0" lang="en-US" altLang="ko-KR" sz="1800" b="1" dirty="0">
                <a:ea typeface="굴림" charset="-127"/>
                <a:cs typeface="Arial" charset="0"/>
              </a:rPr>
              <a:t>doc.: IEEE </a:t>
            </a:r>
            <a:r>
              <a:rPr kumimoji="0" lang="en-US" altLang="ko-KR" sz="1800" b="1" dirty="0" smtClean="0">
                <a:ea typeface="굴림" charset="-127"/>
                <a:cs typeface="Arial" charset="0"/>
              </a:rPr>
              <a:t>802.11-15/0849r1</a:t>
            </a:r>
            <a:endParaRPr kumimoji="0" lang="en-US" altLang="ko-KR" sz="1800" b="1" dirty="0">
              <a:ea typeface="굴림" charset="-127"/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>
                <a:ea typeface="굴림" charset="-127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4" y="6475413"/>
            <a:ext cx="62998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102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4E1F7105-4DE4-408A-A941-8206A0DD0047}" type="slidenum">
              <a:rPr lang="en-US" altLang="ko-KR" smtClean="0">
                <a:ea typeface="굴림" pitchFamily="50" charset="-127"/>
              </a:rPr>
              <a:pPr/>
              <a:t>1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609600"/>
            <a:ext cx="8305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latinLnBrk="0" hangingPunct="0">
              <a:defRPr/>
            </a:pPr>
            <a:r>
              <a:rPr kumimoji="0" lang="en-US" altLang="ko-KR" sz="4000" b="1" kern="0" dirty="0" smtClean="0">
                <a:latin typeface="+mj-lt"/>
                <a:cs typeface="+mj-cs"/>
              </a:rPr>
              <a:t>Simulation Results </a:t>
            </a:r>
            <a:r>
              <a:rPr kumimoji="0" lang="en-US" altLang="zh-CN" sz="4000" b="1" kern="0" dirty="0" smtClean="0">
                <a:latin typeface="+mj-lt"/>
                <a:cs typeface="+mj-cs"/>
              </a:rPr>
              <a:t>for Box5 Calibration</a:t>
            </a:r>
            <a:endParaRPr kumimoji="0" lang="en-US" altLang="ko-KR" sz="4000" b="1" kern="0" dirty="0">
              <a:latin typeface="+mj-lt"/>
              <a:cs typeface="+mj-cs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21336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latinLnBrk="0" hangingPunct="0">
              <a:spcBef>
                <a:spcPct val="20000"/>
              </a:spcBef>
              <a:defRPr/>
            </a:pPr>
            <a:r>
              <a:rPr kumimoji="0" lang="en-US" altLang="ko-KR" sz="2000" b="1" kern="0" dirty="0">
                <a:latin typeface="+mn-lt"/>
              </a:rPr>
              <a:t>Date:</a:t>
            </a:r>
            <a:r>
              <a:rPr kumimoji="0" lang="en-US" altLang="ko-KR" sz="2000" kern="0" dirty="0">
                <a:latin typeface="+mn-lt"/>
              </a:rPr>
              <a:t> </a:t>
            </a:r>
            <a:r>
              <a:rPr kumimoji="0" lang="en-US" altLang="ko-KR" sz="2000" kern="0" dirty="0" smtClean="0">
                <a:latin typeface="+mn-lt"/>
              </a:rPr>
              <a:t>2015-07-</a:t>
            </a:r>
            <a:r>
              <a:rPr kumimoji="0" lang="en-US" altLang="zh-CN" sz="2000" kern="0" dirty="0" smtClean="0">
                <a:latin typeface="+mn-lt"/>
              </a:rPr>
              <a:t>12</a:t>
            </a:r>
            <a:endParaRPr kumimoji="0" lang="en-US" altLang="ko-KR" sz="2000" kern="0" dirty="0">
              <a:latin typeface="+mn-lt"/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743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latinLnBrk="0" hangingPunct="0">
              <a:spcBef>
                <a:spcPct val="20000"/>
              </a:spcBef>
            </a:pPr>
            <a:r>
              <a:rPr kumimoji="0" lang="en-US" altLang="ko-KR" sz="2000" b="1" dirty="0"/>
              <a:t>Authors:</a:t>
            </a:r>
            <a:endParaRPr kumimoji="0" lang="en-US" altLang="ko-KR" sz="200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811186"/>
              </p:ext>
            </p:extLst>
          </p:nvPr>
        </p:nvGraphicFramePr>
        <p:xfrm>
          <a:off x="762000" y="3276600"/>
          <a:ext cx="751580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Document" r:id="rId3" imgW="9882124" imgH="1805316" progId="Word.Document.8">
                  <p:embed/>
                </p:oleObj>
              </mc:Choice>
              <mc:Fallback>
                <p:oleObj name="Document" r:id="rId3" imgW="9882124" imgH="18053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76600"/>
                        <a:ext cx="7515808" cy="1371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UL-Only(Max.64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708111"/>
              </p:ext>
            </p:extLst>
          </p:nvPr>
        </p:nvGraphicFramePr>
        <p:xfrm>
          <a:off x="762000" y="4267200"/>
          <a:ext cx="8077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32054"/>
              </p:ext>
            </p:extLst>
          </p:nvPr>
        </p:nvGraphicFramePr>
        <p:xfrm>
          <a:off x="696912" y="1752600"/>
          <a:ext cx="8066087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6360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A-DL / B – UL (</a:t>
            </a:r>
            <a:r>
              <a:rPr lang="en-US" altLang="zh-CN" dirty="0"/>
              <a:t>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794780"/>
              </p:ext>
            </p:extLst>
          </p:nvPr>
        </p:nvGraphicFramePr>
        <p:xfrm>
          <a:off x="696912" y="2057400"/>
          <a:ext cx="7380287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012239"/>
              </p:ext>
            </p:extLst>
          </p:nvPr>
        </p:nvGraphicFramePr>
        <p:xfrm>
          <a:off x="685800" y="4419600"/>
          <a:ext cx="7620000" cy="224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273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A-UL / B - </a:t>
            </a:r>
            <a:r>
              <a:rPr lang="en-US" altLang="zh-CN" dirty="0"/>
              <a:t>DL(Max.64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768191"/>
              </p:ext>
            </p:extLst>
          </p:nvPr>
        </p:nvGraphicFramePr>
        <p:xfrm>
          <a:off x="533400" y="2057400"/>
          <a:ext cx="784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239421"/>
              </p:ext>
            </p:extLst>
          </p:nvPr>
        </p:nvGraphicFramePr>
        <p:xfrm>
          <a:off x="609601" y="4343400"/>
          <a:ext cx="7848599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42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BSS DL-Only Simulation Results</a:t>
            </a:r>
            <a:br>
              <a:rPr lang="en-US" altLang="zh-CN" dirty="0"/>
            </a:br>
            <a:r>
              <a:rPr lang="en-US" altLang="zh-CN" sz="1800" dirty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522293"/>
              </p:ext>
            </p:extLst>
          </p:nvPr>
        </p:nvGraphicFramePr>
        <p:xfrm>
          <a:off x="609600" y="1600200"/>
          <a:ext cx="762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775626"/>
              </p:ext>
            </p:extLst>
          </p:nvPr>
        </p:nvGraphicFramePr>
        <p:xfrm>
          <a:off x="696913" y="4191000"/>
          <a:ext cx="7847012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3162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/>
              <a:t>BSS </a:t>
            </a:r>
            <a:r>
              <a:rPr lang="en-US" altLang="zh-CN" dirty="0" smtClean="0"/>
              <a:t>UL-Only Simulation </a:t>
            </a: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sz="2000" dirty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125640"/>
              </p:ext>
            </p:extLst>
          </p:nvPr>
        </p:nvGraphicFramePr>
        <p:xfrm>
          <a:off x="609600" y="3886200"/>
          <a:ext cx="769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816441"/>
              </p:ext>
            </p:extLst>
          </p:nvPr>
        </p:nvGraphicFramePr>
        <p:xfrm>
          <a:off x="696913" y="1676400"/>
          <a:ext cx="7608887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18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sz="2800" dirty="0" smtClean="0"/>
              <a:t>Result </a:t>
            </a:r>
            <a:r>
              <a:rPr lang="en-US" altLang="zh-CN" sz="2800" dirty="0" smtClean="0"/>
              <a:t>Comparison - Single </a:t>
            </a:r>
            <a:r>
              <a:rPr lang="en-US" altLang="zh-CN" sz="2800" dirty="0" smtClean="0"/>
              <a:t>BSS Operation </a:t>
            </a:r>
            <a:r>
              <a:rPr lang="en-US" altLang="zh-CN" sz="2800" dirty="0" smtClean="0"/>
              <a:t>DL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Max.32 </a:t>
            </a:r>
            <a:r>
              <a:rPr lang="en-US" altLang="zh-CN" sz="2800" dirty="0"/>
              <a:t>MPDU)</a:t>
            </a:r>
            <a:endParaRPr lang="zh-CN" alt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50079"/>
              </p:ext>
            </p:extLst>
          </p:nvPr>
        </p:nvGraphicFramePr>
        <p:xfrm>
          <a:off x="533400" y="1600200"/>
          <a:ext cx="7924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183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altLang="zh-CN" sz="2800" dirty="0"/>
              <a:t>Result Comparison - Single BSS Operation </a:t>
            </a:r>
            <a:r>
              <a:rPr lang="en-US" altLang="zh-CN" sz="2800" dirty="0" smtClean="0"/>
              <a:t>UL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(Max.32 MPDU)</a:t>
            </a:r>
            <a:endParaRPr lang="zh-CN" alt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810575"/>
              </p:ext>
            </p:extLst>
          </p:nvPr>
        </p:nvGraphicFramePr>
        <p:xfrm>
          <a:off x="305979" y="1600200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199421"/>
              </p:ext>
            </p:extLst>
          </p:nvPr>
        </p:nvGraphicFramePr>
        <p:xfrm>
          <a:off x="3352800" y="1604682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38735"/>
              </p:ext>
            </p:extLst>
          </p:nvPr>
        </p:nvGraphicFramePr>
        <p:xfrm>
          <a:off x="6172200" y="1613647"/>
          <a:ext cx="2667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4567740"/>
              </p:ext>
            </p:extLst>
          </p:nvPr>
        </p:nvGraphicFramePr>
        <p:xfrm>
          <a:off x="762000" y="4038600"/>
          <a:ext cx="369504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862740"/>
              </p:ext>
            </p:extLst>
          </p:nvPr>
        </p:nvGraphicFramePr>
        <p:xfrm>
          <a:off x="4953000" y="4038600"/>
          <a:ext cx="3695047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6840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altLang="zh-CN" dirty="0" smtClean="0"/>
              <a:t>In this submission we have provided:</a:t>
            </a:r>
          </a:p>
          <a:p>
            <a:pPr lvl="1"/>
            <a:r>
              <a:rPr lang="en-US" altLang="zh-CN" dirty="0" smtClean="0"/>
              <a:t>Integrated SLS Box-5 test results</a:t>
            </a:r>
          </a:p>
          <a:p>
            <a:pPr lvl="1"/>
            <a:r>
              <a:rPr lang="en-GB" altLang="zh-CN" dirty="0">
                <a:solidFill>
                  <a:srgbClr val="000000"/>
                </a:solidFill>
              </a:rPr>
              <a:t>Results comparison with </a:t>
            </a:r>
            <a:r>
              <a:rPr lang="en-GB" altLang="zh-CN" dirty="0" smtClean="0">
                <a:solidFill>
                  <a:srgbClr val="000000"/>
                </a:solidFill>
              </a:rPr>
              <a:t>some other companies’ show good alignment</a:t>
            </a:r>
            <a:r>
              <a:rPr lang="en-GB" altLang="zh-CN" dirty="0">
                <a:solidFill>
                  <a:srgbClr val="000000"/>
                </a:solidFill>
              </a:rPr>
              <a:t> </a:t>
            </a:r>
            <a:r>
              <a:rPr lang="en-GB" altLang="zh-CN" dirty="0" smtClean="0">
                <a:solidFill>
                  <a:srgbClr val="000000"/>
                </a:solidFill>
              </a:rPr>
              <a:t>in single BSS;</a:t>
            </a:r>
            <a:endParaRPr lang="en-GB" altLang="zh-CN" dirty="0">
              <a:solidFill>
                <a:srgbClr val="00000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7647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Reference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581400"/>
          </a:xfrm>
        </p:spPr>
        <p:txBody>
          <a:bodyPr/>
          <a:lstStyle/>
          <a:p>
            <a:pPr>
              <a:buNone/>
            </a:pPr>
            <a:r>
              <a:rPr lang="en-US" altLang="zh-CN" sz="1800" b="0" dirty="0" smtClean="0"/>
              <a:t>[1] </a:t>
            </a:r>
            <a:r>
              <a:rPr lang="en-US" altLang="ko-KR" sz="1800" b="0" dirty="0" smtClean="0">
                <a:ea typeface="굴림" pitchFamily="50" charset="-127"/>
              </a:rPr>
              <a:t>11-15/0680r2 </a:t>
            </a:r>
            <a:r>
              <a:rPr lang="en-US" altLang="ko-KR" sz="1800" b="0" dirty="0">
                <a:ea typeface="굴림" pitchFamily="50" charset="-127"/>
              </a:rPr>
              <a:t>Reference Box5 Calibration Assumptions and Parameters</a:t>
            </a:r>
          </a:p>
          <a:p>
            <a:pPr>
              <a:buNone/>
            </a:pPr>
            <a:r>
              <a:rPr lang="en-US" altLang="zh-CN" sz="1800" b="0" dirty="0" smtClean="0">
                <a:ea typeface="굴림" pitchFamily="50" charset="-127"/>
              </a:rPr>
              <a:t>[2]  </a:t>
            </a:r>
            <a:endParaRPr lang="en-US" altLang="zh-CN" sz="1800" b="0" dirty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16389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8D1AFD1A-FC46-4005-8A34-E70AEE570761}" type="slidenum">
              <a:rPr lang="en-US" altLang="ko-KR" smtClean="0">
                <a:ea typeface="굴림" pitchFamily="50" charset="-127"/>
              </a:rPr>
              <a:pPr/>
              <a:t>18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3400" y="2282825"/>
            <a:ext cx="8153400" cy="2060575"/>
          </a:xfrm>
        </p:spPr>
        <p:txBody>
          <a:bodyPr/>
          <a:lstStyle/>
          <a:p>
            <a:r>
              <a:rPr lang="en-US" altLang="zh-CN" dirty="0" smtClean="0"/>
              <a:t>Backup - </a:t>
            </a:r>
            <a:br>
              <a:rPr lang="en-US" altLang="zh-CN" dirty="0" smtClean="0"/>
            </a:br>
            <a:r>
              <a:rPr lang="en-US" altLang="zh-CN" dirty="0" smtClean="0"/>
              <a:t>Intel Results of </a:t>
            </a:r>
            <a:r>
              <a:rPr lang="en-US" altLang="zh-CN" dirty="0"/>
              <a:t>max </a:t>
            </a:r>
            <a:r>
              <a:rPr lang="en-US" altLang="zh-CN" dirty="0" smtClean="0"/>
              <a:t>32 MPDU </a:t>
            </a:r>
            <a:r>
              <a:rPr lang="en-US" altLang="zh-CN" dirty="0"/>
              <a:t>per A-MPDU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19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9760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959921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Abstract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5123" name="내용 개체 틀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r>
              <a:rPr lang="en-US" altLang="ko-KR" sz="2000" b="0" dirty="0" smtClean="0">
                <a:ea typeface="굴림" pitchFamily="50" charset="-127"/>
              </a:rPr>
              <a:t>During </a:t>
            </a:r>
            <a:r>
              <a:rPr lang="en-US" altLang="zh-CN" sz="2000" b="0" dirty="0" smtClean="0">
                <a:ea typeface="굴림" pitchFamily="50" charset="-127"/>
              </a:rPr>
              <a:t>IEEE 802.11 May meeting,</a:t>
            </a:r>
            <a:r>
              <a:rPr lang="en-US" altLang="ko-KR" sz="2000" b="0" dirty="0" smtClean="0">
                <a:ea typeface="굴림" pitchFamily="50" charset="-127"/>
              </a:rPr>
              <a:t> the agreement on Box5 detail simulation </a:t>
            </a:r>
            <a:r>
              <a:rPr lang="en-US" altLang="ko-KR" sz="2000" b="0" dirty="0">
                <a:ea typeface="굴림" pitchFamily="50" charset="-127"/>
              </a:rPr>
              <a:t>parameters was presented in </a:t>
            </a:r>
            <a:r>
              <a:rPr lang="en-US" altLang="ko-KR" sz="2000" b="0" dirty="0" smtClean="0">
                <a:ea typeface="굴림" pitchFamily="50" charset="-127"/>
              </a:rPr>
              <a:t>[1]</a:t>
            </a:r>
            <a:r>
              <a:rPr lang="en-GB" altLang="zh-CN" sz="2000" b="0" dirty="0" smtClean="0"/>
              <a:t>.</a:t>
            </a:r>
          </a:p>
          <a:p>
            <a:pPr lvl="0"/>
            <a:endParaRPr lang="en-GB" altLang="zh-CN" sz="2000" b="0" dirty="0" smtClean="0">
              <a:solidFill>
                <a:srgbClr val="000000"/>
              </a:solidFill>
            </a:endParaRPr>
          </a:p>
          <a:p>
            <a:pPr lvl="0"/>
            <a:r>
              <a:rPr lang="en-GB" altLang="zh-CN" sz="2000" b="0" dirty="0" smtClean="0">
                <a:solidFill>
                  <a:srgbClr val="000000"/>
                </a:solidFill>
              </a:rPr>
              <a:t>Based on the agreed simulation conditions, we provide the two set of test results from the Box5 test cases;</a:t>
            </a:r>
          </a:p>
          <a:p>
            <a:pPr lvl="1"/>
            <a:r>
              <a:rPr lang="en-US" altLang="zh-CN" sz="1600" dirty="0"/>
              <a:t>Results of max 64 MPDU per </a:t>
            </a:r>
            <a:r>
              <a:rPr lang="en-US" altLang="zh-CN" sz="1600" dirty="0" smtClean="0"/>
              <a:t>A-MPDU to be presented in the contribution;</a:t>
            </a:r>
          </a:p>
          <a:p>
            <a:pPr lvl="1"/>
            <a:r>
              <a:rPr lang="en-US" altLang="zh-CN" sz="1600" dirty="0"/>
              <a:t>Results of max </a:t>
            </a:r>
            <a:r>
              <a:rPr lang="en-US" altLang="zh-CN" sz="1600" dirty="0" smtClean="0"/>
              <a:t>32 </a:t>
            </a:r>
            <a:r>
              <a:rPr lang="en-US" altLang="zh-CN" sz="1600" dirty="0"/>
              <a:t>MPDU per </a:t>
            </a:r>
            <a:r>
              <a:rPr lang="en-US" altLang="zh-CN" sz="1600" dirty="0" smtClean="0"/>
              <a:t>A-MPDU was combined into the joint-contribution 11-15/0802</a:t>
            </a:r>
          </a:p>
          <a:p>
            <a:pPr lvl="1"/>
            <a:endParaRPr lang="en-US" altLang="zh-CN" sz="1600" b="0" dirty="0">
              <a:solidFill>
                <a:srgbClr val="000000"/>
              </a:solidFill>
            </a:endParaRPr>
          </a:p>
          <a:p>
            <a:pPr lvl="0"/>
            <a:r>
              <a:rPr lang="en-GB" altLang="zh-CN" sz="2000" b="0" dirty="0" smtClean="0">
                <a:solidFill>
                  <a:srgbClr val="000000"/>
                </a:solidFill>
              </a:rPr>
              <a:t>Single BSS results comparison with partners’ show good alignment;</a:t>
            </a:r>
            <a:endParaRPr lang="en-GB" altLang="zh-CN" sz="2000" b="0" dirty="0">
              <a:solidFill>
                <a:srgbClr val="000000"/>
              </a:solidFill>
            </a:endParaRPr>
          </a:p>
          <a:p>
            <a:endParaRPr lang="en-GB" altLang="zh-CN" sz="2000" b="0" dirty="0" smtClean="0">
              <a:solidFill>
                <a:srgbClr val="000000"/>
              </a:solidFill>
            </a:endParaRPr>
          </a:p>
          <a:p>
            <a:pPr lvl="0"/>
            <a:endParaRPr lang="en-GB" altLang="ko-KR" sz="2000" b="0" dirty="0">
              <a:solidFill>
                <a:srgbClr val="000000"/>
              </a:solidFill>
            </a:endParaRPr>
          </a:p>
          <a:p>
            <a:pPr lvl="0"/>
            <a:endParaRPr lang="en-GB" altLang="ko-KR" sz="2000" b="0" dirty="0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5125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9DCA01A7-D322-4496-A4F7-04D99FA034D6}" type="slidenum">
              <a:rPr lang="en-US" altLang="ko-KR" smtClean="0">
                <a:ea typeface="굴림" pitchFamily="50" charset="-127"/>
              </a:rPr>
              <a:pPr/>
              <a:t>2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</a:t>
            </a:r>
            <a:br>
              <a:rPr lang="en-US" altLang="zh-CN" dirty="0" smtClean="0"/>
            </a:br>
            <a:r>
              <a:rPr lang="en-US" altLang="zh-CN" sz="1800" dirty="0" smtClean="0"/>
              <a:t>(max 32 MPDU per A-MPDU)</a:t>
            </a:r>
            <a:endParaRPr lang="zh-CN" alt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1447800"/>
          <a:ext cx="77724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STA#3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STA#9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STA#15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STA#21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STA#27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4013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39.73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38.61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39.13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38.02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40.28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195.76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98.03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99.77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Two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93.77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186.89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93.13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95.62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0.09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188.75</a:t>
                      </a:r>
                      <a:endParaRPr lang="zh-CN" alt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93.63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93.35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186.98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05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 (cont</a:t>
            </a:r>
            <a:r>
              <a:rPr lang="en-US" altLang="zh-CN" dirty="0"/>
              <a:t>.)</a:t>
            </a:r>
            <a:br>
              <a:rPr lang="en-US" altLang="zh-CN" dirty="0"/>
            </a:br>
            <a:r>
              <a:rPr lang="en-US" altLang="zh-CN" sz="1800" dirty="0"/>
              <a:t>(max </a:t>
            </a:r>
            <a:r>
              <a:rPr lang="en-US" altLang="zh-CN" sz="1800" dirty="0" smtClean="0"/>
              <a:t>32 MPDU </a:t>
            </a:r>
            <a:r>
              <a:rPr lang="en-US" altLang="zh-CN" sz="1800" dirty="0"/>
              <a:t>per A-MPDU)</a:t>
            </a:r>
            <a:endParaRPr lang="zh-CN" alt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10600" cy="250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730"/>
                <a:gridCol w="65937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  <a:gridCol w="717550"/>
              </a:tblGrid>
              <a:tr h="419066">
                <a:tc rowSpan="2"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STA#3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STA#9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STA#15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STA#21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STA#27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(Mbps)</a:t>
                      </a:r>
                      <a:endParaRPr lang="zh-CN" altLang="en-US" sz="1400" dirty="0"/>
                    </a:p>
                  </a:txBody>
                  <a:tcPr/>
                </a:tc>
              </a:tr>
              <a:tr h="553649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1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1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711661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3</a:t>
                      </a:r>
                    </a:p>
                    <a:p>
                      <a:pPr algn="ctr"/>
                      <a:r>
                        <a:rPr lang="en-US" altLang="zh-CN" sz="1400" dirty="0" smtClean="0"/>
                        <a:t>STA</a:t>
                      </a:r>
                    </a:p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60.46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59.23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61.47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181.16</a:t>
                      </a:r>
                      <a:endParaRPr lang="zh-CN" altLang="en-US" sz="1400" dirty="0"/>
                    </a:p>
                  </a:txBody>
                  <a:tcPr/>
                </a:tc>
              </a:tr>
              <a:tr h="818185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54.62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63.26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0.17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63.21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0.16</a:t>
                      </a:r>
                      <a:endParaRPr lang="zh-CN" altLang="en-US" sz="14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181.09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41362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DL-Only </a:t>
            </a:r>
            <a:r>
              <a:rPr lang="en-US" altLang="zh-CN" dirty="0" smtClean="0"/>
              <a:t>(Max.32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09600" y="2057400"/>
          <a:ext cx="7772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533400" y="4267200"/>
          <a:ext cx="7924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56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UL-Only(Max.32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23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14400" y="4114800"/>
          <a:ext cx="7239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914400" y="2057400"/>
          <a:ext cx="7391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2378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A-DL / B – UL 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96913" y="2057400"/>
          <a:ext cx="7532687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09600" y="4265613"/>
          <a:ext cx="7685088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00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 smtClean="0"/>
              <a:t>A-UL / B - DL(Max.32 </a:t>
            </a:r>
            <a:r>
              <a:rPr lang="en-US" altLang="zh-CN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25</a:t>
            </a:fld>
            <a:endParaRPr lang="en-US" altLang="ko-KR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914400" y="4191000"/>
          <a:ext cx="7324725" cy="228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38200" y="2057400"/>
          <a:ext cx="74676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720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 BSS DL-Only Simulation Results</a:t>
            </a:r>
            <a:br>
              <a:rPr lang="en-US" altLang="zh-CN" dirty="0"/>
            </a:br>
            <a:r>
              <a:rPr lang="en-US" altLang="zh-CN" sz="1800" dirty="0"/>
              <a:t>(</a:t>
            </a:r>
            <a:r>
              <a:rPr lang="en-US" altLang="zh-CN" sz="1800" dirty="0" smtClean="0"/>
              <a:t>Max.32 </a:t>
            </a:r>
            <a:r>
              <a:rPr lang="en-US" altLang="zh-CN" sz="1800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26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533400" y="1447800"/>
          <a:ext cx="8305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609600" y="3810000"/>
          <a:ext cx="8382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798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 </a:t>
            </a:r>
            <a:r>
              <a:rPr lang="en-US" altLang="zh-CN" dirty="0"/>
              <a:t>BSS </a:t>
            </a:r>
            <a:r>
              <a:rPr lang="en-US" altLang="zh-CN" dirty="0" smtClean="0"/>
              <a:t>UL-Only Simulation </a:t>
            </a:r>
            <a:r>
              <a:rPr lang="en-US" altLang="zh-CN" dirty="0"/>
              <a:t>Results</a:t>
            </a:r>
            <a:br>
              <a:rPr lang="en-US" altLang="zh-CN" dirty="0"/>
            </a:br>
            <a:r>
              <a:rPr lang="en-US" altLang="zh-CN" sz="2000" dirty="0"/>
              <a:t>(</a:t>
            </a:r>
            <a:r>
              <a:rPr lang="en-US" altLang="zh-CN" sz="2000" dirty="0" smtClean="0"/>
              <a:t>Max.32 </a:t>
            </a:r>
            <a:r>
              <a:rPr lang="en-US" altLang="zh-CN" sz="2000" dirty="0"/>
              <a:t>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27</a:t>
            </a:fld>
            <a:endParaRPr lang="en-US" altLang="ko-KR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38200" y="1600200"/>
          <a:ext cx="7847012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2000" y="4267200"/>
          <a:ext cx="7924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594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PHY Parameters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6148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79F763B2-AF1A-4143-ADB2-A2A4A39F5402}" type="slidenum">
              <a:rPr lang="en-US" altLang="ko-KR" smtClean="0">
                <a:ea typeface="굴림" pitchFamily="50" charset="-127"/>
              </a:rPr>
              <a:pPr/>
              <a:t>3</a:t>
            </a:fld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7381875" cy="4848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MAC Parameters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7172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Slide </a:t>
            </a:r>
            <a:fld id="{A2026584-524E-4C06-9E16-34728C1FB8EA}" type="slidenum">
              <a:rPr lang="en-US" altLang="ko-KR" smtClean="0">
                <a:ea typeface="굴림" pitchFamily="50" charset="-127"/>
              </a:rPr>
              <a:pPr/>
              <a:t>4</a:t>
            </a:fld>
            <a:endParaRPr lang="en-US" altLang="ko-KR" smtClean="0">
              <a:ea typeface="굴림" pitchFamily="50" charset="-127"/>
            </a:endParaRPr>
          </a:p>
        </p:txBody>
      </p:sp>
      <p:graphicFrame>
        <p:nvGraphicFramePr>
          <p:cNvPr id="8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79412"/>
              </p:ext>
            </p:extLst>
          </p:nvPr>
        </p:nvGraphicFramePr>
        <p:xfrm>
          <a:off x="457200" y="1600200"/>
          <a:ext cx="8305800" cy="3840480"/>
        </p:xfrm>
        <a:graphic>
          <a:graphicData uri="http://schemas.openxmlformats.org/drawingml/2006/table">
            <a:tbl>
              <a:tblPr/>
              <a:tblGrid>
                <a:gridCol w="2198688"/>
                <a:gridCol w="6107112"/>
              </a:tblGrid>
              <a:tr h="0">
                <a:tc gridSpan="2"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MAC parameters</a:t>
                      </a:r>
                      <a:endParaRPr kumimoji="0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Access protocol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[EDCA, 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AC_BE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with default parameters] 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[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CWmin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 = 15,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CWmax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 = 1023, </a:t>
                      </a:r>
                      <a:r>
                        <a:rPr kumimoji="0" lang="en-US" altLang="ko-K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AIFSn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=3 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]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Queue length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A single queue for each traffic link is set inside AP/STA sized of 2000 packets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Traffic type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UDP CBR with rate 10^8bps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Random start time during a 10ms interval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MPDU size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1544 Bytes (1472 Data + 28 IP header + 8  LLC header + 30 MAC header + 4 delimiter + 2 padding)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33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Aggregation 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[A-MPDU / max aggregation size / BA window size, No  A-MSDU, immediate BA without explicit request], Max aggregation: 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32 or 64 MPDUs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Max number of retries 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Beacon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Disabled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RTS/CTS</a:t>
                      </a:r>
                      <a:endParaRPr kumimoji="0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OFF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Running time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zh-C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0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 per drop, 30 drops per data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Output metric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-CDF or Histogram of per non-AP STA throughput (received bits/overall simulation time)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-PER of all AP/STA (1 - # of success </a:t>
                      </a:r>
                      <a:r>
                        <a:rPr kumimoji="0" lang="en-US" altLang="ko-KR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subframes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/ # of transmitted </a:t>
                      </a:r>
                      <a:r>
                        <a:rPr kumimoji="0" lang="en-US" altLang="ko-KR" sz="11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subframes</a:t>
                      </a:r>
                      <a:r>
                        <a:rPr kumimoji="0" lang="en-US" altLang="ko-K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SimSun" pitchFamily="2" charset="-122"/>
              </a:rPr>
              <a:t>11ac Scenario 6 – OBSS Enterprise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8196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Slide </a:t>
            </a:r>
            <a:fld id="{EDE8CFC3-9E28-4D6D-ADE4-1AA9CB7F3967}" type="slidenum">
              <a:rPr lang="en-US" altLang="ko-KR" smtClean="0">
                <a:ea typeface="굴림" pitchFamily="50" charset="-127"/>
              </a:rPr>
              <a:pPr/>
              <a:t>5</a:t>
            </a:fld>
            <a:endParaRPr lang="en-US" altLang="ko-KR" dirty="0" smtClean="0">
              <a:ea typeface="굴림" pitchFamily="50" charset="-127"/>
            </a:endParaRPr>
          </a:p>
        </p:txBody>
      </p:sp>
      <p:pic>
        <p:nvPicPr>
          <p:cNvPr id="8197" name="图片 6"/>
          <p:cNvPicPr>
            <a:picLocks noChangeAspect="1" noChangeArrowheads="1"/>
          </p:cNvPicPr>
          <p:nvPr/>
        </p:nvPicPr>
        <p:blipFill>
          <a:blip r:embed="rId2" cstate="print"/>
          <a:srcRect l="7692" t="10417" r="7692" b="11546"/>
          <a:stretch>
            <a:fillRect/>
          </a:stretch>
        </p:blipFill>
        <p:spPr bwMode="auto">
          <a:xfrm>
            <a:off x="533400" y="1828800"/>
            <a:ext cx="49911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表格 7"/>
          <p:cNvGraphicFramePr>
            <a:graphicFrameLocks noGrp="1"/>
          </p:cNvGraphicFramePr>
          <p:nvPr/>
        </p:nvGraphicFramePr>
        <p:xfrm>
          <a:off x="838200" y="5105400"/>
          <a:ext cx="1371600" cy="5715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AP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(40,20)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 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(-40,-20)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8"/>
          <p:cNvGraphicFramePr>
            <a:graphicFrameLocks noGrp="1"/>
          </p:cNvGraphicFramePr>
          <p:nvPr/>
        </p:nvGraphicFramePr>
        <p:xfrm>
          <a:off x="2590800" y="5105400"/>
          <a:ext cx="1841500" cy="952500"/>
        </p:xfrm>
        <a:graphic>
          <a:graphicData uri="http://schemas.openxmlformats.org/drawingml/2006/table">
            <a:tbl>
              <a:tblPr/>
              <a:tblGrid>
                <a:gridCol w="698500"/>
                <a:gridCol w="1143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(7.5+xb, ‑9.5+yb)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(7+xb, -7.5+yb)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(3+xb, -0.5+yb)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(-6.5+xb, -3+yb)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STA27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(‑6+xb, 2.5+yb)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9"/>
          <p:cNvGraphicFramePr>
            <a:graphicFrameLocks noGrp="1"/>
          </p:cNvGraphicFramePr>
          <p:nvPr/>
        </p:nvGraphicFramePr>
        <p:xfrm>
          <a:off x="4724400" y="5105400"/>
          <a:ext cx="1841500" cy="952500"/>
        </p:xfrm>
        <a:graphic>
          <a:graphicData uri="http://schemas.openxmlformats.org/drawingml/2006/table">
            <a:tbl>
              <a:tblPr/>
              <a:tblGrid>
                <a:gridCol w="685800"/>
                <a:gridCol w="11557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(-5.5+xc,4.5+yc)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(7+xc,7+yc)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(10+xc,0.5+yc)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(3+xc,2.5+yc)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(9.5+xc,3.5+yc)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表格 10"/>
          <p:cNvGraphicFramePr>
            <a:graphicFrameLocks noGrp="1"/>
          </p:cNvGraphicFramePr>
          <p:nvPr/>
        </p:nvGraphicFramePr>
        <p:xfrm>
          <a:off x="6781800" y="2209800"/>
          <a:ext cx="1371600" cy="3810000"/>
        </p:xfrm>
        <a:graphic>
          <a:graphicData uri="http://schemas.openxmlformats.org/drawingml/2006/table">
            <a:tbl>
              <a:tblPr/>
              <a:tblGrid>
                <a:gridCol w="6858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(5,-9.5)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(3.5,7.5)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(-4.5,0.5)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(-1.5,6)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(-9,-5)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(-8.5,8.5)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(-3,0.5)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(-0.5,8)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(-4,-4)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(7.5,-1)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(8,-6)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(0,-7.5)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(-2.5,-4.5)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(0.5,-2)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(0,-4.5)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(-1.5,7)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(3.5,-5)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(9,9.5)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(-8,-5.5)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STA29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(1.5,3.5)</a:t>
                      </a:r>
                      <a:endParaRPr lang="en-US" altLang="zh-CN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638800" y="1828800"/>
            <a:ext cx="2514600" cy="276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CN" b="1" dirty="0">
                <a:solidFill>
                  <a:schemeClr val="bg1"/>
                </a:solidFill>
              </a:rPr>
              <a:t>Fixed Location and Association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  <p:sp>
        <p:nvSpPr>
          <p:cNvPr id="8319" name="타원 13"/>
          <p:cNvSpPr>
            <a:spLocks noChangeArrowheads="1"/>
          </p:cNvSpPr>
          <p:nvPr/>
        </p:nvSpPr>
        <p:spPr bwMode="auto">
          <a:xfrm>
            <a:off x="4343400" y="1981200"/>
            <a:ext cx="1219200" cy="1219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latinLnBrk="0" hangingPunct="0"/>
            <a:endParaRPr kumimoji="0"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772400" cy="1066800"/>
          </a:xfrm>
        </p:spPr>
        <p:txBody>
          <a:bodyPr/>
          <a:lstStyle/>
          <a:p>
            <a:r>
              <a:rPr lang="en-US" altLang="zh-CN" dirty="0" smtClean="0"/>
              <a:t>11ac SS6 Traffic Flow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213" y="1643050"/>
            <a:ext cx="7772400" cy="511168"/>
          </a:xfrm>
        </p:spPr>
        <p:txBody>
          <a:bodyPr/>
          <a:lstStyle/>
          <a:p>
            <a:pPr lvl="0"/>
            <a:r>
              <a:rPr lang="en-US" altLang="zh-CN" b="0" dirty="0" smtClean="0"/>
              <a:t>DL/UL traffic assigned for each STA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570D9FA-82F7-425B-B8CA-145DC9A8CCB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914400" y="2214554"/>
          <a:ext cx="7391400" cy="353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00"/>
                <a:gridCol w="1231900"/>
                <a:gridCol w="1231900"/>
                <a:gridCol w="1231900"/>
                <a:gridCol w="1231900"/>
                <a:gridCol w="1231900"/>
              </a:tblGrid>
              <a:tr h="21748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STA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UL</a:t>
                      </a:r>
                      <a:endParaRPr lang="zh-CN" altLang="en-US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STA23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STA25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STA26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STA28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70C0"/>
                          </a:solidFill>
                          <a:latin typeface="Times New Roman"/>
                        </a:rPr>
                        <a:t>STA29</a:t>
                      </a:r>
                      <a:endParaRPr lang="en-US" sz="1200" b="0" i="0" u="none" strike="noStrike" dirty="0">
                        <a:solidFill>
                          <a:srgbClr val="0070C0"/>
                        </a:solidFill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STA27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  <a:tr h="2174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70C0"/>
                          </a:solidFill>
                          <a:latin typeface="Times New Roman"/>
                        </a:rPr>
                        <a:t>STA22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C00000"/>
                          </a:solidFill>
                          <a:latin typeface="Times New Roman"/>
                        </a:rPr>
                        <a:t>STA30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y</a:t>
                      </a:r>
                      <a:endParaRPr lang="zh-CN" altLang="en-US" sz="1200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 bwMode="auto">
          <a:xfrm>
            <a:off x="857224" y="5989666"/>
            <a:ext cx="7558086" cy="36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altLang="zh-CN" sz="2400" kern="0" dirty="0" smtClean="0">
                <a:latin typeface="+mn-lt"/>
                <a:ea typeface="+mn-ea"/>
              </a:rPr>
              <a:t>“y” means having DL/UL traffic flow;  “no” means not having DL/UL traffic flow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8927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685800" y="685799"/>
            <a:ext cx="7772400" cy="839787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Test Cases for</a:t>
            </a:r>
            <a:br>
              <a:rPr lang="en-US" altLang="ko-KR" dirty="0" smtClean="0">
                <a:ea typeface="굴림" pitchFamily="50" charset="-127"/>
              </a:rPr>
            </a:br>
            <a:r>
              <a:rPr lang="en-US" altLang="ko-KR" dirty="0" smtClean="0">
                <a:ea typeface="굴림" pitchFamily="50" charset="-127"/>
              </a:rPr>
              <a:t>Step-by-Step Calibration of 11ac SS6</a:t>
            </a:r>
            <a:endParaRPr lang="ko-KR" altLang="en-US" dirty="0" smtClean="0">
              <a:ea typeface="굴림" pitchFamily="50" charset="-127"/>
            </a:endParaRPr>
          </a:p>
        </p:txBody>
      </p:sp>
      <p:sp>
        <p:nvSpPr>
          <p:cNvPr id="9219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5715000" cy="4495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2000" dirty="0" smtClean="0">
                <a:ea typeface="SimSun" pitchFamily="2" charset="-122"/>
              </a:rPr>
              <a:t>1 BSS (upper-right corner BSS B)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ea typeface="굴림" pitchFamily="50" charset="-127"/>
              </a:rPr>
              <a:t>DL only case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ea typeface="굴림" pitchFamily="50" charset="-127"/>
              </a:rPr>
              <a:t>UL only case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 smtClean="0">
                <a:ea typeface="굴림" pitchFamily="50" charset="-127"/>
              </a:rPr>
              <a:t>1 STA: each STA-AP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 smtClean="0">
                <a:ea typeface="굴림" pitchFamily="50" charset="-127"/>
              </a:rPr>
              <a:t>2 STAs: 3+9, 3+15, 3+27</a:t>
            </a:r>
          </a:p>
          <a:p>
            <a:pPr lvl="2">
              <a:spcBef>
                <a:spcPts val="0"/>
              </a:spcBef>
            </a:pPr>
            <a:r>
              <a:rPr lang="en-US" altLang="ko-KR" sz="1600" dirty="0" smtClean="0">
                <a:ea typeface="굴림" pitchFamily="50" charset="-127"/>
              </a:rPr>
              <a:t>3 STAs: 3+9+15, 3+9+27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ea typeface="굴림" pitchFamily="50" charset="-127"/>
              </a:rPr>
              <a:t>DL &amp; UL case</a:t>
            </a:r>
          </a:p>
          <a:p>
            <a:pPr lvl="0">
              <a:spcBef>
                <a:spcPts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ea typeface="SimSun" pitchFamily="2" charset="-122"/>
              </a:rPr>
              <a:t>2 BSS (</a:t>
            </a:r>
            <a:r>
              <a:rPr lang="en-US" altLang="ko-KR" sz="1800" dirty="0" smtClean="0">
                <a:solidFill>
                  <a:srgbClr val="000000"/>
                </a:solidFill>
                <a:ea typeface="SimSun" pitchFamily="2" charset="-122"/>
              </a:rPr>
              <a:t>A+B)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Both DL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Both UL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A DL and B UL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/>
              <a:t>B UL and A DL</a:t>
            </a:r>
          </a:p>
          <a:p>
            <a:pPr lvl="0">
              <a:spcBef>
                <a:spcPts val="0"/>
              </a:spcBef>
            </a:pPr>
            <a:r>
              <a:rPr lang="en-US" altLang="ko-KR" sz="2000" dirty="0" smtClean="0">
                <a:solidFill>
                  <a:srgbClr val="000000"/>
                </a:solidFill>
                <a:ea typeface="SimSun" pitchFamily="2" charset="-122"/>
              </a:rPr>
              <a:t>3 BSS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latin typeface="+mn-lt"/>
              </a:rPr>
              <a:t>DL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latin typeface="+mn-lt"/>
              </a:rPr>
              <a:t>UL only</a:t>
            </a:r>
          </a:p>
          <a:p>
            <a:pPr lvl="1">
              <a:spcBef>
                <a:spcPts val="0"/>
              </a:spcBef>
            </a:pPr>
            <a:r>
              <a:rPr lang="en-US" altLang="ko-KR" sz="1800" dirty="0" smtClean="0">
                <a:latin typeface="+mn-lt"/>
              </a:rPr>
              <a:t>Mixed DL &amp; UL</a:t>
            </a:r>
          </a:p>
          <a:p>
            <a:pPr lvl="2">
              <a:spcBef>
                <a:spcPts val="0"/>
              </a:spcBef>
              <a:buNone/>
            </a:pPr>
            <a:endParaRPr lang="en-US" altLang="ko-KR" sz="1600" dirty="0" smtClean="0">
              <a:ea typeface="굴림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7913945" y="6475413"/>
            <a:ext cx="629980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Intel Corp</a:t>
            </a:r>
          </a:p>
        </p:txBody>
      </p:sp>
      <p:sp>
        <p:nvSpPr>
          <p:cNvPr id="9221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Slide </a:t>
            </a:r>
            <a:fld id="{068426A7-6859-4722-9B2F-705798DE0E15}" type="slidenum">
              <a:rPr lang="en-US" altLang="ko-KR" smtClean="0">
                <a:ea typeface="굴림" pitchFamily="50" charset="-127"/>
              </a:rPr>
              <a:pPr/>
              <a:t>7</a:t>
            </a:fld>
            <a:endParaRPr lang="en-US" altLang="ko-KR" smtClean="0">
              <a:ea typeface="굴림" pitchFamily="50" charset="-127"/>
            </a:endParaRPr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96913" y="332601"/>
            <a:ext cx="942566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July 2015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zh-CN" dirty="0" smtClean="0"/>
              <a:t>Single BSS Simulation Results</a:t>
            </a:r>
            <a:br>
              <a:rPr lang="en-US" altLang="zh-CN" dirty="0" smtClean="0"/>
            </a:br>
            <a:r>
              <a:rPr lang="en-US" altLang="zh-CN" sz="1800" dirty="0" smtClean="0"/>
              <a:t>(max 64 MPDU per A-MPDU)</a:t>
            </a:r>
            <a:endParaRPr lang="zh-CN" altLang="en-US" sz="1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964010"/>
              </p:ext>
            </p:extLst>
          </p:nvPr>
        </p:nvGraphicFramePr>
        <p:xfrm>
          <a:off x="684215" y="1766126"/>
          <a:ext cx="8002584" cy="4025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  <a:gridCol w="666882"/>
              </a:tblGrid>
              <a:tr h="232168">
                <a:tc rowSpan="2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STA#3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STA#9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STA#15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STA#21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STA#27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Sum</a:t>
                      </a: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/>
                    </a:p>
                  </a:txBody>
                  <a:tcPr/>
                </a:tc>
              </a:tr>
              <a:tr h="386947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 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>
                          <a:solidFill>
                            <a:srgbClr val="00863D"/>
                          </a:solidFill>
                        </a:rPr>
                        <a:t>Tput</a:t>
                      </a:r>
                      <a:endParaRPr lang="en-US" altLang="zh-CN" sz="1200" dirty="0" smtClean="0">
                        <a:solidFill>
                          <a:srgbClr val="00863D"/>
                        </a:solidFill>
                      </a:endParaRPr>
                    </a:p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(Mbps)</a:t>
                      </a:r>
                      <a:endParaRPr lang="zh-CN" altLang="en-US" sz="1200" dirty="0">
                        <a:solidFill>
                          <a:srgbClr val="00863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863D"/>
                          </a:solidFill>
                        </a:rPr>
                        <a:t>PER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869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41.12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42.03</a:t>
                      </a:r>
                      <a:endParaRPr lang="zh-CN" altLang="en-US" sz="1200" dirty="0" smtClean="0"/>
                    </a:p>
                    <a:p>
                      <a:pPr algn="ctr"/>
                      <a:endParaRPr lang="zh-CN" altLang="en-US" sz="1200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41.16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42.05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42.03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208.39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One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Only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99.97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L w="12700" cmpd="sng">
                      <a:noFill/>
                    </a:lnL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99.97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99.98</a:t>
                      </a:r>
                      <a:endParaRPr lang="zh-CN" altLang="en-US" sz="1200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99.98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97.94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99.78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Two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STA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98.64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97.38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</a:rPr>
                        <a:t>196.02</a:t>
                      </a:r>
                      <a:endParaRPr lang="zh-CN" alt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98.75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97.65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0.10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196.40</a:t>
                      </a:r>
                      <a:endParaRPr lang="zh-CN" altLang="en-US" sz="1200" dirty="0"/>
                    </a:p>
                  </a:txBody>
                  <a:tcPr/>
                </a:tc>
              </a:tr>
              <a:tr h="232168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98.80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97.34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196.14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897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UL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-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3 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60.00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60.63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60.19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180.82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0897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65.71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62.83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60.23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188.77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608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altLang="zh-CN" dirty="0"/>
              <a:t>2 BSS (A+B) Simulation </a:t>
            </a:r>
            <a:r>
              <a:rPr lang="en-US" altLang="zh-CN" dirty="0" smtClean="0"/>
              <a:t>Results</a:t>
            </a:r>
            <a:br>
              <a:rPr lang="en-US" altLang="zh-CN" dirty="0" smtClean="0"/>
            </a:br>
            <a:r>
              <a:rPr lang="en-US" altLang="zh-CN" dirty="0"/>
              <a:t>DL-Only </a:t>
            </a:r>
            <a:r>
              <a:rPr lang="en-US" altLang="zh-CN" dirty="0" smtClean="0"/>
              <a:t>(Max.64 MPDU)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July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Intel Corp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CCB49AE9-619C-4334-85C5-834ADF792607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432668"/>
              </p:ext>
            </p:extLst>
          </p:nvPr>
        </p:nvGraphicFramePr>
        <p:xfrm>
          <a:off x="685800" y="2057400"/>
          <a:ext cx="73914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797385"/>
              </p:ext>
            </p:extLst>
          </p:nvPr>
        </p:nvGraphicFramePr>
        <p:xfrm>
          <a:off x="649288" y="4038600"/>
          <a:ext cx="7391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93041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62498</TotalTime>
  <Words>1256</Words>
  <Application>Microsoft Office PowerPoint</Application>
  <PresentationFormat>On-screen Show (4:3)</PresentationFormat>
  <Paragraphs>554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굴림</vt:lpstr>
      <vt:lpstr>맑은 고딕</vt:lpstr>
      <vt:lpstr>SimSun</vt:lpstr>
      <vt:lpstr>Arial</vt:lpstr>
      <vt:lpstr>Times New Roman</vt:lpstr>
      <vt:lpstr>Wingdings</vt:lpstr>
      <vt:lpstr>802-11-Submission</vt:lpstr>
      <vt:lpstr>Document</vt:lpstr>
      <vt:lpstr>PowerPoint Presentation</vt:lpstr>
      <vt:lpstr>Abstract</vt:lpstr>
      <vt:lpstr>PHY Parameters</vt:lpstr>
      <vt:lpstr>MAC Parameters</vt:lpstr>
      <vt:lpstr>11ac Scenario 6 – OBSS Enterprise</vt:lpstr>
      <vt:lpstr>11ac SS6 Traffic Flow Model</vt:lpstr>
      <vt:lpstr>Test Cases for Step-by-Step Calibration of 11ac SS6</vt:lpstr>
      <vt:lpstr>Single BSS Simulation Results (max 64 MPDU per A-MPDU)</vt:lpstr>
      <vt:lpstr>2 BSS (A+B) Simulation Results DL-Only (Max.64 MPDU)</vt:lpstr>
      <vt:lpstr>2 BSS (A+B) Simulation Results UL-Only(Max.64 MPDU)</vt:lpstr>
      <vt:lpstr>2 BSS (A+B) Simulation Results A-DL / B – UL (Max.64 MPDU)</vt:lpstr>
      <vt:lpstr>2 BSS (A+B) Simulation Results A-UL / B - DL(Max.64 MPDU)</vt:lpstr>
      <vt:lpstr>3 BSS DL-Only Simulation Results (Max.64 MPDU)</vt:lpstr>
      <vt:lpstr>3 BSS UL-Only Simulation Results (Max.64 MPDU)</vt:lpstr>
      <vt:lpstr>Result Comparison - Single BSS Operation DL (Max.32 MPDU)</vt:lpstr>
      <vt:lpstr>Result Comparison - Single BSS Operation UL (Max.32 MPDU)</vt:lpstr>
      <vt:lpstr>Conclusion</vt:lpstr>
      <vt:lpstr>Reference</vt:lpstr>
      <vt:lpstr>Backup -  Intel Results of max 32 MPDU per A-MPDU</vt:lpstr>
      <vt:lpstr>Single BSS Simulation Results (max 32 MPDU per A-MPDU)</vt:lpstr>
      <vt:lpstr>Single BSS Simulation Results (cont.) (max 32 MPDU per A-MPDU)</vt:lpstr>
      <vt:lpstr>2 BSS (A+B) Simulation Results DL-Only (Max.32 MPDU)</vt:lpstr>
      <vt:lpstr>2 BSS (A+B) Simulation Results UL-Only(Max.32 MPDU)</vt:lpstr>
      <vt:lpstr>2 BSS (A+B) Simulation Results A-DL / B – UL (Max.32 MPDU)</vt:lpstr>
      <vt:lpstr>2 BSS (A+B) Simulation Results A-UL / B - DL(Max.32 MPDU)</vt:lpstr>
      <vt:lpstr>3 BSS DL-Only Simulation Results (Max.32 MPDU)</vt:lpstr>
      <vt:lpstr>3 BSS UL-Only Simulation Results (Max.32 MPDU)</vt:lpstr>
    </vt:vector>
  </TitlesOfParts>
  <Company>Intel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Rongzhen Yang</dc:creator>
  <cp:lastModifiedBy>Yang, Rongzhen</cp:lastModifiedBy>
  <cp:revision>2225</cp:revision>
  <cp:lastPrinted>1998-02-10T13:28:06Z</cp:lastPrinted>
  <dcterms:created xsi:type="dcterms:W3CDTF">2007-05-21T21:00:37Z</dcterms:created>
  <dcterms:modified xsi:type="dcterms:W3CDTF">2015-07-13T06:40:36Z</dcterms:modified>
</cp:coreProperties>
</file>