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68" r:id="rId15"/>
    <p:sldId id="578" r:id="rId16"/>
    <p:sldId id="470" r:id="rId17"/>
    <p:sldId id="475" r:id="rId18"/>
  </p:sldIdLst>
  <p:sldSz cx="9144000" cy="6858000" type="screen4x3"/>
  <p:notesSz cx="6934200" cy="9280525"/>
  <p:custDataLst>
    <p:tags r:id="rId21"/>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38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a:t>
            </a:r>
            <a:r>
              <a:rPr lang="en-US" altLang="zh-CN" dirty="0" err="1" smtClean="0"/>
              <a:t>iamin</a:t>
            </a:r>
            <a:r>
              <a:rPr lang="en-US" altLang="zh-CN" dirty="0" smtClean="0"/>
              <a:t> Chen  (</a:t>
            </a:r>
            <a:r>
              <a:rPr lang="en-US" altLang="zh-CN" dirty="0" err="1" smtClean="0"/>
              <a:t>Huawei</a:t>
            </a:r>
            <a:r>
              <a:rPr lang="en-US" altLang="zh-CN"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6"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802.11-15/0846r0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2015-07-14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 xmlns:p14="http://schemas.microsoft.com/office/powerpoint/2010/main" val="2396234224"/>
              </p:ext>
            </p:extLst>
          </p:nvPr>
        </p:nvGraphicFramePr>
        <p:xfrm>
          <a:off x="533400" y="2819400"/>
          <a:ext cx="7747000" cy="1487488"/>
        </p:xfrm>
        <a:graphic>
          <a:graphicData uri="http://schemas.openxmlformats.org/presentationml/2006/ole">
            <p:oleObj spid="_x0000_s28742" name="Document" r:id="rId4" imgW="8524124" imgH="2293240"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10114" cy="4572000"/>
          </a:xfrm>
        </p:spPr>
        <p:txBody>
          <a:bodyPr/>
          <a:lstStyle/>
          <a:p>
            <a:pPr>
              <a:lnSpc>
                <a:spcPct val="90000"/>
              </a:lnSpc>
            </a:pPr>
            <a:r>
              <a:rPr lang="en-US" altLang="zh-CN" sz="2000" dirty="0" smtClean="0"/>
              <a:t>Tuesday, July 14, 2015 08:00 – 10:00</a:t>
            </a:r>
            <a:endParaRPr lang="en-US" altLang="zh-CN" sz="2000" dirty="0" smtClean="0">
              <a:sym typeface="Wingdings" panose="05000000000000000000" pitchFamily="2" charset="2"/>
            </a:endParaRPr>
          </a:p>
          <a:p>
            <a:pPr lvl="1"/>
            <a:r>
              <a:rPr lang="en-US" altLang="zh-CN" sz="1800" dirty="0" smtClean="0"/>
              <a:t>Review IEEE 802 &amp; IEEE 802.11 Policies and Procedures</a:t>
            </a:r>
          </a:p>
          <a:p>
            <a:pPr lvl="1"/>
            <a:r>
              <a:rPr lang="en-US" altLang="zh-CN" sz="1800" dirty="0" smtClean="0"/>
              <a:t>Set agenda for the week</a:t>
            </a:r>
          </a:p>
          <a:p>
            <a:pPr lvl="1"/>
            <a:r>
              <a:rPr lang="en-US" altLang="zh-CN" sz="1800" dirty="0" smtClean="0"/>
              <a:t>Review from last meeting</a:t>
            </a:r>
          </a:p>
          <a:p>
            <a:pPr lvl="1"/>
            <a:r>
              <a:rPr lang="en-US" altLang="zh-CN" sz="1800" dirty="0" smtClean="0"/>
              <a:t>Approved the meeting minute in May meeting</a:t>
            </a:r>
          </a:p>
          <a:p>
            <a:pPr lvl="1"/>
            <a:r>
              <a:rPr lang="en-US" sz="1800" dirty="0" smtClean="0"/>
              <a:t>11-14/1091r5 – </a:t>
            </a:r>
            <a:r>
              <a:rPr lang="en-US" sz="1800" dirty="0" err="1" smtClean="0"/>
              <a:t>TGaj</a:t>
            </a:r>
            <a:r>
              <a:rPr lang="en-US" sz="1800" dirty="0" smtClean="0"/>
              <a:t> Editor Report for CC20</a:t>
            </a:r>
          </a:p>
          <a:p>
            <a:pPr lvl="1">
              <a:lnSpc>
                <a:spcPct val="90000"/>
              </a:lnSpc>
            </a:pPr>
            <a:r>
              <a:rPr lang="en-US" sz="1800" dirty="0" smtClean="0"/>
              <a:t>11-14/1706r3 – D0.5 comment database</a:t>
            </a:r>
          </a:p>
          <a:p>
            <a:pPr lvl="1">
              <a:lnSpc>
                <a:spcPct val="90000"/>
              </a:lnSpc>
            </a:pPr>
            <a:r>
              <a:rPr lang="en-US" sz="1800" dirty="0" smtClean="0"/>
              <a:t>11-15/0903r0 – complete proposal for IEEE 802.11aj (45GHz)</a:t>
            </a:r>
          </a:p>
          <a:p>
            <a:pPr lvl="1">
              <a:lnSpc>
                <a:spcPct val="90000"/>
              </a:lnSpc>
            </a:pPr>
            <a:r>
              <a:rPr lang="en-US" altLang="zh-CN" sz="1800" dirty="0" smtClean="0"/>
              <a:t>Open up a position of sub-editor for 45GHz and </a:t>
            </a:r>
            <a:r>
              <a:rPr lang="en-US" altLang="zh-CN" sz="1800" dirty="0" smtClean="0"/>
              <a:t>election</a:t>
            </a:r>
          </a:p>
          <a:p>
            <a:pPr lvl="1">
              <a:lnSpc>
                <a:spcPct val="90000"/>
              </a:lnSpc>
            </a:pPr>
            <a:r>
              <a:rPr lang="en-US" altLang="zh-CN" sz="1800" dirty="0" smtClean="0">
                <a:cs typeface="Arial" panose="020B0604020202020204" pitchFamily="34" charset="0"/>
              </a:rPr>
              <a:t>Motions</a:t>
            </a:r>
          </a:p>
          <a:p>
            <a:pPr lvl="1">
              <a:lnSpc>
                <a:spcPct val="90000"/>
              </a:lnSpc>
            </a:pPr>
            <a:r>
              <a:rPr lang="en-US" altLang="zh-CN" sz="1800" dirty="0" smtClean="0">
                <a:sym typeface="Wingdings" panose="05000000000000000000" pitchFamily="2" charset="2"/>
              </a:rPr>
              <a:t>Plan </a:t>
            </a:r>
            <a:r>
              <a:rPr lang="en-US" altLang="zh-CN" sz="1800" dirty="0" smtClean="0">
                <a:sym typeface="Wingdings" panose="05000000000000000000" pitchFamily="2" charset="2"/>
              </a:rPr>
              <a:t>for September meeting</a:t>
            </a:r>
            <a:endParaRPr lang="en-US" altLang="zh-CN" sz="2000" dirty="0" smtClean="0"/>
          </a:p>
        </p:txBody>
      </p:sp>
      <p:sp>
        <p:nvSpPr>
          <p:cNvPr id="39939" name="Content Placeholder 6"/>
          <p:cNvSpPr>
            <a:spLocks noGrp="1"/>
          </p:cNvSpPr>
          <p:nvPr>
            <p:ph sz="half" idx="2"/>
          </p:nvPr>
        </p:nvSpPr>
        <p:spPr>
          <a:xfrm>
            <a:off x="4738718" y="1857364"/>
            <a:ext cx="4191000" cy="4072742"/>
          </a:xfrm>
        </p:spPr>
        <p:txBody>
          <a:bodyPr/>
          <a:lstStyle/>
          <a:p>
            <a:pPr>
              <a:lnSpc>
                <a:spcPct val="90000"/>
              </a:lnSpc>
            </a:pPr>
            <a:r>
              <a:rPr lang="en-US" altLang="zh-CN" sz="2000" dirty="0" smtClean="0"/>
              <a:t>Tuesday, July 14, 2015 16:00 – 18:00</a:t>
            </a:r>
          </a:p>
          <a:p>
            <a:pPr lvl="1">
              <a:lnSpc>
                <a:spcPct val="90000"/>
              </a:lnSpc>
            </a:pPr>
            <a:r>
              <a:rPr lang="en-US" altLang="zh-CN" sz="1800" dirty="0" smtClean="0">
                <a:sym typeface="Wingdings" panose="05000000000000000000" pitchFamily="2" charset="2"/>
              </a:rPr>
              <a:t>TBD</a:t>
            </a:r>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July 15, 2015 13:</a:t>
            </a:r>
            <a:r>
              <a:rPr lang="en-US" altLang="zh-CN" sz="2400" dirty="0"/>
              <a:t>3</a:t>
            </a:r>
            <a:r>
              <a:rPr lang="en-US" altLang="zh-CN" sz="2400" dirty="0" smtClean="0"/>
              <a:t>0 – 15:30</a:t>
            </a:r>
            <a:endParaRPr lang="en-US" sz="2000" dirty="0" smtClean="0"/>
          </a:p>
          <a:p>
            <a:pPr lvl="1"/>
            <a:r>
              <a:rPr lang="en-US" altLang="zh-CN" sz="2000" dirty="0" smtClean="0"/>
              <a:t>TBD</a:t>
            </a:r>
            <a:endParaRPr lang="en-US" sz="20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a:t>Tuesday, </a:t>
            </a:r>
            <a:r>
              <a:rPr lang="en-US" altLang="zh-CN" sz="2400" dirty="0" smtClean="0"/>
              <a:t>July 16, </a:t>
            </a:r>
            <a:r>
              <a:rPr lang="en-US" altLang="zh-CN" sz="2400" dirty="0"/>
              <a:t>2015 </a:t>
            </a:r>
            <a:r>
              <a:rPr lang="en-US" altLang="zh-CN" sz="2400" dirty="0" smtClean="0"/>
              <a:t>13:30 </a:t>
            </a:r>
            <a:r>
              <a:rPr lang="en-US" altLang="zh-CN" sz="2400" dirty="0"/>
              <a:t>– </a:t>
            </a:r>
            <a:r>
              <a:rPr lang="en-US" altLang="zh-CN" sz="2400" dirty="0" smtClean="0"/>
              <a:t>15:30</a:t>
            </a:r>
            <a:endParaRPr lang="en-US" altLang="zh-CN" sz="2000" dirty="0"/>
          </a:p>
          <a:p>
            <a:pPr lvl="1"/>
            <a:r>
              <a:rPr lang="en-US" altLang="zh-CN" sz="2000" dirty="0" smtClean="0"/>
              <a:t>TBD</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328758"/>
            <a:ext cx="8305800" cy="5029200"/>
          </a:xfrm>
        </p:spPr>
        <p:txBody>
          <a:bodyPr/>
          <a:lstStyle/>
          <a:p>
            <a:pPr lvl="1" indent="-379413">
              <a:buFont typeface="Arial" panose="020B0604020202020204" pitchFamily="34" charset="0"/>
              <a:buChar char="•"/>
            </a:pPr>
            <a:r>
              <a:rPr lang="en-US" altLang="zh-CN" b="1" dirty="0" smtClean="0"/>
              <a:t>Comment resolution for 60GHz</a:t>
            </a:r>
            <a:endParaRPr lang="en-US" altLang="zh-CN" sz="1800" b="1" dirty="0" smtClean="0"/>
          </a:p>
          <a:p>
            <a:pPr marL="800100" lvl="2" indent="0">
              <a:spcBef>
                <a:spcPts val="0"/>
              </a:spcBef>
            </a:pPr>
            <a:r>
              <a:rPr lang="en-US" altLang="zh-CN" dirty="0" smtClean="0">
                <a:cs typeface="MS PGothic" panose="020B0600070205080204" pitchFamily="34" charset="-128"/>
              </a:rPr>
              <a:t>11-14/1091r4 – </a:t>
            </a:r>
            <a:r>
              <a:rPr lang="en-US" altLang="zh-CN" dirty="0" err="1" smtClean="0">
                <a:cs typeface="MS PGothic" panose="020B0600070205080204" pitchFamily="34" charset="-128"/>
              </a:rPr>
              <a:t>TGaj</a:t>
            </a:r>
            <a:r>
              <a:rPr lang="en-US" altLang="zh-CN" dirty="0" smtClean="0">
                <a:cs typeface="MS PGothic" panose="020B0600070205080204" pitchFamily="34" charset="-128"/>
              </a:rPr>
              <a:t> Editor Report for CC20</a:t>
            </a:r>
          </a:p>
          <a:p>
            <a:pPr marL="800100" lvl="2" indent="0">
              <a:spcBef>
                <a:spcPts val="0"/>
              </a:spcBef>
            </a:pPr>
            <a:r>
              <a:rPr lang="en-US" altLang="zh-CN" dirty="0" smtClean="0">
                <a:cs typeface="MS PGothic" panose="020B0600070205080204" pitchFamily="34" charset="-128"/>
              </a:rPr>
              <a:t>11-15/0703r1  Proposed Resolutions to CID 1, 3, 4, 7, 13, 52, 64, 74, 84, 85 and 88 on </a:t>
            </a:r>
            <a:r>
              <a:rPr lang="en-US" altLang="zh-CN" dirty="0" err="1" smtClean="0">
                <a:cs typeface="MS PGothic" panose="020B0600070205080204" pitchFamily="34" charset="-128"/>
              </a:rPr>
              <a:t>TGaj</a:t>
            </a:r>
            <a:r>
              <a:rPr lang="en-US" altLang="zh-CN" dirty="0" smtClean="0">
                <a:cs typeface="MS PGothic" panose="020B0600070205080204" pitchFamily="34" charset="-128"/>
              </a:rPr>
              <a:t> D0.5 in CC20</a:t>
            </a:r>
          </a:p>
          <a:p>
            <a:pPr marL="800100" lvl="2" indent="0">
              <a:spcBef>
                <a:spcPts val="0"/>
              </a:spcBef>
            </a:pPr>
            <a:r>
              <a:rPr lang="en-US" altLang="zh-CN" dirty="0" smtClean="0">
                <a:cs typeface="MS PGothic" panose="020B0600070205080204" pitchFamily="34" charset="-128"/>
              </a:rPr>
              <a:t>All CIDs in CC20 have been resolved</a:t>
            </a:r>
            <a:endParaRPr lang="en-US" altLang="zh-CN" sz="2400" dirty="0"/>
          </a:p>
          <a:p>
            <a:pPr lvl="1">
              <a:buFont typeface="Arial"/>
              <a:buChar char="•"/>
            </a:pPr>
            <a:r>
              <a:rPr lang="en-US" altLang="zh-CN" b="1" dirty="0" smtClean="0"/>
              <a:t>Presentations </a:t>
            </a:r>
            <a:r>
              <a:rPr lang="en-US" altLang="zh-CN" b="1" dirty="0"/>
              <a:t>for </a:t>
            </a:r>
            <a:r>
              <a:rPr lang="en-US" altLang="zh-CN" b="1" dirty="0" smtClean="0"/>
              <a:t>45GHz</a:t>
            </a:r>
            <a:endParaRPr lang="en-US" altLang="zh-CN" dirty="0" smtClean="0"/>
          </a:p>
          <a:p>
            <a:pPr marL="800100" lvl="2" indent="0"/>
            <a:r>
              <a:rPr lang="en-US" altLang="zh-CN" sz="1600" dirty="0" smtClean="0">
                <a:cs typeface="MS PGothic" panose="020B0600070205080204" pitchFamily="34" charset="-128"/>
              </a:rPr>
              <a:t>11-15/0558r0 – 45GHz channel access and BSS operation </a:t>
            </a:r>
          </a:p>
          <a:p>
            <a:pPr marL="800100" lvl="2" indent="0"/>
            <a:r>
              <a:rPr lang="en-US" altLang="zh-CN" sz="1600" dirty="0" smtClean="0">
                <a:cs typeface="MS PGothic" panose="020B0600070205080204" pitchFamily="34" charset="-128"/>
              </a:rPr>
              <a:t>11-14/0716r4 - PHY-SIG-frame-structure-for-ieee-802.11aj (45GHz)</a:t>
            </a:r>
          </a:p>
          <a:p>
            <a:pPr marL="800100" lvl="2" indent="0"/>
            <a:r>
              <a:rPr lang="en-US" altLang="zh-CN" sz="1600" dirty="0" smtClean="0">
                <a:cs typeface="MS PGothic" panose="020B0600070205080204" pitchFamily="34" charset="-128"/>
                <a:sym typeface="Wingdings" panose="05000000000000000000" pitchFamily="2" charset="2"/>
              </a:rPr>
              <a:t>11-14/1082r3 - </a:t>
            </a:r>
            <a:r>
              <a:rPr lang="en-US" altLang="zh-CN" sz="1600" dirty="0" smtClean="0">
                <a:cs typeface="MS PGothic" panose="020B0600070205080204" pitchFamily="34" charset="-128"/>
              </a:rPr>
              <a:t>PPDU-format-for-ieee-802.11aj (45GHz)</a:t>
            </a:r>
          </a:p>
          <a:p>
            <a:pPr marL="800100" lvl="2" indent="0"/>
            <a:r>
              <a:rPr lang="en-US" altLang="zh-CN" sz="1600" dirty="0" smtClean="0">
                <a:cs typeface="MS PGothic" panose="020B0600070205080204" pitchFamily="34" charset="-128"/>
              </a:rPr>
              <a:t>11-15/0705r1 - Control PHY Design for 40-50GHz Millimeter Wave Communication Systems</a:t>
            </a:r>
          </a:p>
          <a:p>
            <a:pPr marL="800100" lvl="2" indent="0"/>
            <a:r>
              <a:rPr lang="en-US" altLang="zh-CN" sz="1600" dirty="0" smtClean="0">
                <a:cs typeface="MS PGothic" panose="020B0600070205080204" pitchFamily="34" charset="-128"/>
              </a:rPr>
              <a:t>11-15/0706r1 - Bandwidth and Packet Type Detection Schemes for 40-50GHz Millimeter Wave Communication Systems</a:t>
            </a:r>
          </a:p>
          <a:p>
            <a:pPr marL="800100" lvl="2" indent="0"/>
            <a:r>
              <a:rPr lang="en-US" altLang="zh-CN" sz="1600" dirty="0" smtClean="0">
                <a:cs typeface="MS PGothic" panose="020B0600070205080204" pitchFamily="34" charset="-128"/>
              </a:rPr>
              <a:t>11-15/0701r1 - Physical Channel Encoding for 45GHz</a:t>
            </a:r>
          </a:p>
          <a:p>
            <a:pPr marL="800100" lvl="2" indent="0"/>
            <a:r>
              <a:rPr lang="en-US" altLang="zh-CN" sz="1600" dirty="0" smtClean="0">
                <a:cs typeface="MS PGothic" panose="020B0600070205080204" pitchFamily="34" charset="-128"/>
              </a:rPr>
              <a:t>11-15/0709r1 - Variable Length LDPC Codes for 45GHz</a:t>
            </a:r>
          </a:p>
          <a:p>
            <a:pPr marL="800100" lvl="2" indent="0"/>
            <a:r>
              <a:rPr lang="en-US" altLang="zh-CN" sz="1600" dirty="0" smtClean="0">
                <a:cs typeface="MS PGothic" panose="020B0600070205080204" pitchFamily="34" charset="-128"/>
              </a:rPr>
              <a:t>11-15/0710r1 - Variable Length Guard Interval for 45GHz</a:t>
            </a:r>
          </a:p>
          <a:p>
            <a:pPr marL="800100" lvl="2" indent="0"/>
            <a:r>
              <a:rPr lang="en-US" altLang="zh-CN" sz="1600" dirty="0" smtClean="0">
                <a:cs typeface="MS PGothic" panose="020B0600070205080204" pitchFamily="34" charset="-128"/>
              </a:rPr>
              <a:t>11-15/0707r1 Complete Proposal for IEEE 802.11aj (45 GHz)</a:t>
            </a:r>
            <a:endParaRPr lang="zh-CN" altLang="zh-CN" sz="1600"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dirty="0"/>
              <a:t>July 2015</a:t>
            </a:r>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May meeting minute</a:t>
            </a:r>
          </a:p>
          <a:p>
            <a:pPr lvl="1"/>
            <a:r>
              <a:rPr lang="nl-NL" dirty="0" smtClean="0"/>
              <a:t>11-15/0717r1 </a:t>
            </a:r>
            <a:r>
              <a:rPr lang="nl-NL" dirty="0"/>
              <a:t>802.11aj </a:t>
            </a:r>
            <a:r>
              <a:rPr lang="nl-NL" dirty="0" smtClean="0"/>
              <a:t>May meeting </a:t>
            </a:r>
            <a:r>
              <a:rPr lang="nl-NL" dirty="0" smtClean="0"/>
              <a:t>minute</a:t>
            </a:r>
          </a:p>
          <a:p>
            <a:pPr marL="342900" lvl="1" indent="-342900">
              <a:buChar char="•"/>
            </a:pPr>
            <a:r>
              <a:rPr lang="en-US" altLang="zh-CN" sz="2400" b="1" dirty="0" smtClean="0">
                <a:cs typeface="MS PGothic" panose="020B0600070205080204" pitchFamily="34" charset="-128"/>
              </a:rPr>
              <a:t>IEEE 802.11aj </a:t>
            </a:r>
            <a:r>
              <a:rPr lang="en-US" altLang="zh-CN" sz="2400" b="1" dirty="0" smtClean="0">
                <a:cs typeface="MS PGothic" panose="020B0600070205080204" pitchFamily="34" charset="-128"/>
              </a:rPr>
              <a:t>conference call minute</a:t>
            </a:r>
          </a:p>
          <a:p>
            <a:pPr lvl="1"/>
            <a:r>
              <a:rPr lang="en-US" altLang="zh-CN" dirty="0" smtClean="0"/>
              <a:t>11-15/0909r0  </a:t>
            </a:r>
            <a:r>
              <a:rPr lang="en-US" altLang="zh-CN" dirty="0" err="1" smtClean="0"/>
              <a:t>tgaj</a:t>
            </a:r>
            <a:r>
              <a:rPr lang="en-US" altLang="zh-CN" dirty="0" smtClean="0"/>
              <a:t> conference call minutes 5 </a:t>
            </a:r>
            <a:r>
              <a:rPr lang="en-US" altLang="zh-CN" dirty="0" err="1" smtClean="0"/>
              <a:t>june</a:t>
            </a:r>
            <a:r>
              <a:rPr lang="en-US" altLang="zh-CN" dirty="0" smtClean="0"/>
              <a:t> 2015</a:t>
            </a:r>
            <a:endParaRPr lang="en-US" altLang="zh-CN" dirty="0" smtClean="0"/>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July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36342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July 14 08:00-10:00</a:t>
            </a:r>
            <a:endParaRPr lang="en-US" dirty="0"/>
          </a:p>
        </p:txBody>
      </p:sp>
      <p:sp>
        <p:nvSpPr>
          <p:cNvPr id="3" name="Content Placeholder 2"/>
          <p:cNvSpPr>
            <a:spLocks noGrp="1"/>
          </p:cNvSpPr>
          <p:nvPr>
            <p:ph idx="1"/>
          </p:nvPr>
        </p:nvSpPr>
        <p:spPr>
          <a:xfrm>
            <a:off x="609600" y="1676400"/>
            <a:ext cx="8077200" cy="4495800"/>
          </a:xfrm>
        </p:spPr>
        <p:txBody>
          <a:bodyPr/>
          <a:lstStyle/>
          <a:p>
            <a:endParaRPr lang="en-US" dirty="0"/>
          </a:p>
        </p:txBody>
      </p:sp>
      <p:sp>
        <p:nvSpPr>
          <p:cNvPr id="4" name="Date Placeholder 3"/>
          <p:cNvSpPr>
            <a:spLocks noGrp="1"/>
          </p:cNvSpPr>
          <p:nvPr>
            <p:ph type="dt" sz="half" idx="10"/>
          </p:nvPr>
        </p:nvSpPr>
        <p:spPr/>
        <p:txBody>
          <a:bodyPr/>
          <a:lstStyle/>
          <a:p>
            <a:r>
              <a:rPr lang="en-US" altLang="zh-CN" dirty="0"/>
              <a:t>July 2015</a:t>
            </a:r>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2126988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457200"/>
            <a:ext cx="7772400" cy="1066800"/>
          </a:xfrm>
        </p:spPr>
        <p:txBody>
          <a:bodyPr/>
          <a:lstStyle/>
          <a:p>
            <a:pPr marL="342900" lvl="1" indent="-342900">
              <a:defRPr/>
            </a:pPr>
            <a:r>
              <a:rPr lang="en-US" altLang="zh-CN" sz="2400" dirty="0" smtClean="0">
                <a:cs typeface="MS PGothic" panose="020B0600070205080204" pitchFamily="34" charset="-128"/>
              </a:rPr>
              <a:t>Open up a position of sub-editor for 45GHz</a:t>
            </a:r>
          </a:p>
        </p:txBody>
      </p:sp>
      <p:sp>
        <p:nvSpPr>
          <p:cNvPr id="3" name="Content Placeholder 2"/>
          <p:cNvSpPr>
            <a:spLocks noGrp="1"/>
          </p:cNvSpPr>
          <p:nvPr>
            <p:ph idx="1"/>
          </p:nvPr>
        </p:nvSpPr>
        <p:spPr>
          <a:xfrm>
            <a:off x="609600" y="1676400"/>
            <a:ext cx="7772400" cy="4648200"/>
          </a:xfrm>
        </p:spPr>
        <p:txBody>
          <a:bodyPr/>
          <a:lstStyle/>
          <a:p>
            <a:pPr marL="342900" lvl="1" indent="-342900">
              <a:buChar char="•"/>
              <a:defRPr/>
            </a:pPr>
            <a:r>
              <a:rPr lang="en-US" altLang="zh-CN" sz="2400" b="1" dirty="0" smtClean="0">
                <a:cs typeface="MS PGothic" panose="020B0600070205080204" pitchFamily="34" charset="-128"/>
              </a:rPr>
              <a:t>Plans to elect a sub-editor in September meeting </a:t>
            </a:r>
          </a:p>
          <a:p>
            <a:pPr marL="342900" lvl="1" indent="-342900">
              <a:buChar char="•"/>
              <a:defRPr/>
            </a:pPr>
            <a:endParaRPr lang="en-US" altLang="zh-CN" sz="2400" b="1" dirty="0" smtClean="0">
              <a:cs typeface="MS PGothic" panose="020B0600070205080204" pitchFamily="34" charset="-128"/>
            </a:endParaRPr>
          </a:p>
          <a:p>
            <a:pPr marL="342900" lvl="1" indent="-342900">
              <a:buNone/>
              <a:defRPr/>
            </a:pPr>
            <a:endParaRPr lang="en-US" altLang="zh-CN" sz="2400" b="1" dirty="0" smtClean="0">
              <a:cs typeface="MS PGothic" panose="020B0600070205080204" pitchFamily="34" charset="-128"/>
            </a:endParaRPr>
          </a:p>
          <a:p>
            <a:pPr marL="0" lvl="1" indent="0">
              <a:buNone/>
              <a:defRPr/>
            </a:pPr>
            <a:endParaRPr lang="en-US" altLang="zh-CN" dirty="0" smtClean="0"/>
          </a:p>
          <a:p>
            <a:pPr marL="0" indent="0">
              <a:buFontTx/>
              <a:buNone/>
              <a:defRPr/>
            </a:pPr>
            <a:endParaRPr lang="en-US" b="0" dirty="0" smtClean="0"/>
          </a:p>
        </p:txBody>
      </p:sp>
      <p:sp>
        <p:nvSpPr>
          <p:cNvPr id="4" name="Date Placeholder 3"/>
          <p:cNvSpPr>
            <a:spLocks noGrp="1"/>
          </p:cNvSpPr>
          <p:nvPr>
            <p:ph type="dt" sz="quarter" idx="10"/>
          </p:nvPr>
        </p:nvSpPr>
        <p:spPr/>
        <p:txBody>
          <a:bodyPr/>
          <a:lstStyle/>
          <a:p>
            <a:r>
              <a:rPr lang="en-US" altLang="zh-CN" dirty="0"/>
              <a:t>July 2015</a:t>
            </a:r>
          </a:p>
        </p:txBody>
      </p:sp>
      <p:sp>
        <p:nvSpPr>
          <p:cNvPr id="48133"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5CBFB4D4-019B-4E47-8CA1-7C1E51607A60}" type="slidenum">
              <a:rPr lang="en-US"/>
              <a:pPr/>
              <a:t>15</a:t>
            </a:fld>
            <a:endParaRPr lang="en-US"/>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4033252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September 2015 Meeting</a:t>
            </a:r>
          </a:p>
        </p:txBody>
      </p:sp>
      <p:sp>
        <p:nvSpPr>
          <p:cNvPr id="48130" name="Content Placeholder 2"/>
          <p:cNvSpPr>
            <a:spLocks noGrp="1"/>
          </p:cNvSpPr>
          <p:nvPr>
            <p:ph idx="1"/>
          </p:nvPr>
        </p:nvSpPr>
        <p:spPr/>
        <p:txBody>
          <a:bodyPr/>
          <a:lstStyle/>
          <a:p>
            <a:r>
              <a:rPr lang="en-US" altLang="zh-CN" dirty="0" smtClean="0"/>
              <a:t>Collecting comments for 45GHz after July meeting</a:t>
            </a:r>
          </a:p>
          <a:p>
            <a:r>
              <a:rPr lang="en-US" altLang="zh-CN" dirty="0" smtClean="0"/>
              <a:t>Resolving all comments received for 45Ghz  </a:t>
            </a:r>
          </a:p>
          <a:p>
            <a:r>
              <a:rPr lang="en-US" altLang="zh-CN" dirty="0" smtClean="0"/>
              <a:t>Election of sub-editor for 45GHz</a:t>
            </a:r>
          </a:p>
        </p:txBody>
      </p:sp>
      <p:sp>
        <p:nvSpPr>
          <p:cNvPr id="4813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16</a:t>
            </a:fld>
            <a:endParaRPr lang="en-US" altLang="zh-CN"/>
          </a:p>
        </p:txBody>
      </p:sp>
      <p:sp>
        <p:nvSpPr>
          <p:cNvPr id="4813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600" dirty="0" smtClean="0"/>
              <a:t>3</a:t>
            </a:r>
            <a:r>
              <a:rPr lang="en-US" altLang="zh-CN" sz="2600" baseline="30000" dirty="0" smtClean="0"/>
              <a:t>rd</a:t>
            </a:r>
            <a:r>
              <a:rPr lang="en-US" altLang="zh-CN" sz="2600" dirty="0" smtClean="0"/>
              <a:t> September 9pm ET</a:t>
            </a:r>
          </a:p>
          <a:p>
            <a:pPr marL="801688" lvl="1" indent="-176213">
              <a:buNone/>
            </a:pPr>
            <a:r>
              <a:rPr lang="en-US" altLang="zh-CN" sz="2400" dirty="0" smtClean="0"/>
              <a:t>   (4</a:t>
            </a:r>
            <a:r>
              <a:rPr lang="en-US" altLang="zh-CN" sz="2400" baseline="30000" dirty="0" smtClean="0"/>
              <a:t>th</a:t>
            </a:r>
            <a:r>
              <a:rPr lang="en-US" altLang="zh-CN" sz="2400" dirty="0" smtClean="0"/>
              <a:t> September 9am Beijing Time)</a:t>
            </a:r>
          </a:p>
        </p:txBody>
      </p:sp>
      <p:sp>
        <p:nvSpPr>
          <p:cNvPr id="49155"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17</a:t>
            </a:fld>
            <a:endParaRPr lang="en-US" altLang="zh-CN"/>
          </a:p>
        </p:txBody>
      </p:sp>
      <p:sp>
        <p:nvSpPr>
          <p:cNvPr id="4915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May meeting</a:t>
            </a:r>
          </a:p>
          <a:p>
            <a:r>
              <a:rPr lang="en-US" altLang="zh-CN" sz="2800" b="0" dirty="0" smtClean="0">
                <a:latin typeface="+mj-lt"/>
                <a:cs typeface="Arial" panose="020B0604020202020204" pitchFamily="34" charset="0"/>
              </a:rPr>
              <a:t>Approve the meeting minutes for May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Update on Comment Resolution for CIDs in CC20 </a:t>
            </a:r>
          </a:p>
          <a:p>
            <a:r>
              <a:rPr lang="en-US" altLang="zh-CN" sz="2800" b="0" dirty="0" smtClean="0">
                <a:latin typeface="+mj-lt"/>
                <a:cs typeface="Arial" panose="020B0604020202020204" pitchFamily="34" charset="0"/>
              </a:rPr>
              <a:t>Presentation for 45 GHz </a:t>
            </a:r>
            <a:endParaRPr lang="en-US" altLang="zh-CN" sz="2800" b="0" dirty="0" smtClean="0">
              <a:latin typeface="+mj-lt"/>
              <a:cs typeface="Arial" panose="020B0604020202020204" pitchFamily="34" charset="0"/>
            </a:endParaRPr>
          </a:p>
          <a:p>
            <a:r>
              <a:rPr lang="en-US" altLang="zh-CN" sz="2800" b="0" dirty="0" smtClean="0">
                <a:latin typeface="+mj-lt"/>
                <a:cs typeface="Arial" panose="020B0604020202020204" pitchFamily="34" charset="0"/>
              </a:rPr>
              <a:t>Open </a:t>
            </a:r>
            <a:r>
              <a:rPr lang="en-US" altLang="zh-CN" sz="2800" b="0" dirty="0" smtClean="0">
                <a:latin typeface="+mj-lt"/>
                <a:cs typeface="Arial" panose="020B0604020202020204" pitchFamily="34" charset="0"/>
              </a:rPr>
              <a:t>up a position of sub-editor for </a:t>
            </a:r>
            <a:r>
              <a:rPr lang="en-US" altLang="zh-CN" sz="2800" b="0" dirty="0" smtClean="0">
                <a:latin typeface="+mj-lt"/>
                <a:cs typeface="Arial" panose="020B0604020202020204" pitchFamily="34" charset="0"/>
              </a:rPr>
              <a:t>45GHz</a:t>
            </a:r>
          </a:p>
          <a:p>
            <a:r>
              <a:rPr lang="en-US" altLang="zh-CN" sz="2800" b="0" dirty="0" smtClean="0">
                <a:cs typeface="Arial" panose="020B0604020202020204" pitchFamily="34" charset="0"/>
              </a:rPr>
              <a:t>Motion</a:t>
            </a:r>
            <a:endParaRPr lang="en-US" altLang="zh-CN" sz="2800" b="0" dirty="0" smtClean="0">
              <a:cs typeface="Arial" panose="020B0604020202020204" pitchFamily="34" charset="0"/>
            </a:endParaRPr>
          </a:p>
          <a:p>
            <a:r>
              <a:rPr lang="en-US" altLang="zh-CN" sz="2800" b="0" dirty="0" smtClean="0">
                <a:latin typeface="+mj-lt"/>
                <a:cs typeface="Arial" panose="020B0604020202020204" pitchFamily="34" charset="0"/>
              </a:rPr>
              <a:t>Planning </a:t>
            </a:r>
            <a:r>
              <a:rPr lang="en-US" altLang="zh-CN" sz="2800" b="0" dirty="0" smtClean="0">
                <a:latin typeface="+mj-lt"/>
                <a:cs typeface="Arial" panose="020B0604020202020204" pitchFamily="34" charset="0"/>
              </a:rPr>
              <a:t>for September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113486</TotalTime>
  <Words>1185</Words>
  <Application>Microsoft Macintosh PowerPoint</Application>
  <PresentationFormat>全屏显示(4:3)</PresentationFormat>
  <Paragraphs>214</Paragraphs>
  <Slides>17</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19" baseType="lpstr">
      <vt:lpstr>802-11-Submission</vt:lpstr>
      <vt:lpstr>Document</vt:lpstr>
      <vt:lpstr>幻灯片 1</vt:lpstr>
      <vt:lpstr>幻灯片 2</vt:lpstr>
      <vt:lpstr>幻灯片 3</vt:lpstr>
      <vt:lpstr>幻灯片 4</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Notes for July 14 08:00-10:00</vt:lpstr>
      <vt:lpstr>Open up a position of sub-editor for 45GHz</vt:lpstr>
      <vt:lpstr>Goals for September 2015 Meeting</vt:lpstr>
      <vt:lpstr>Conference call times</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3351</cp:revision>
  <cp:lastPrinted>1998-02-10T13:28:06Z</cp:lastPrinted>
  <dcterms:created xsi:type="dcterms:W3CDTF">2007-04-17T18:10:23Z</dcterms:created>
  <dcterms:modified xsi:type="dcterms:W3CDTF">2015-07-14T18:03:23Z</dcterms:modified>
</cp:coreProperties>
</file>