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5"/>
  </p:notesMasterIdLst>
  <p:handoutMasterIdLst>
    <p:handoutMasterId r:id="rId16"/>
  </p:handout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81" r:id="rId12"/>
    <p:sldId id="277" r:id="rId13"/>
    <p:sldId id="279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EB5"/>
    <a:srgbClr val="00FFFF"/>
    <a:srgbClr val="00CC99"/>
    <a:srgbClr val="FF33CC"/>
    <a:srgbClr val="66FF99"/>
    <a:srgbClr val="FF9966"/>
    <a:srgbClr val="FF9933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8" autoAdjust="0"/>
    <p:restoredTop sz="96233" autoAdjust="0"/>
  </p:normalViewPr>
  <p:slideViewPr>
    <p:cSldViewPr>
      <p:cViewPr varScale="1">
        <p:scale>
          <a:sx n="107" d="100"/>
          <a:sy n="107" d="100"/>
        </p:scale>
        <p:origin x="-9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6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5100" y="174625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</a:t>
            </a:r>
            <a:r>
              <a:rPr lang="en-US" smtClean="0"/>
              <a:t>802.11-12/0038r6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4625"/>
            <a:ext cx="712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Nov 2012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r>
              <a:rPr lang="en-US"/>
              <a:t>Page </a:t>
            </a:r>
            <a:fld id="{C957E548-8489-0E49-A23C-136431ACBB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>
                <a:ea typeface="+mn-ea"/>
              </a:rPr>
              <a:t>Submission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5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802.11-11/0051r2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>
                <a:latin typeface="Times New Roman" panose="02020603050405020304" pitchFamily="18" charset="0"/>
                <a:ea typeface="+mn-ea"/>
              </a:defRPr>
            </a:lvl5pPr>
          </a:lstStyle>
          <a:p>
            <a:pPr lvl="4"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r>
              <a:rPr lang="en-US"/>
              <a:t>Page </a:t>
            </a:r>
            <a:fld id="{577BC1DA-AF4D-6743-8E03-64DCE78918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>
                <a:ea typeface="+mn-ea"/>
              </a:rPr>
              <a:t>Submission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95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doc.: IEEE 802.11-11/0051r2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May 2011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4"/>
            <a:r>
              <a:rPr lang="en-US" sz="1200" b="0"/>
              <a:t>Adrian Stephens, Intel Corporation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0"/>
              <a:t>Page </a:t>
            </a:r>
            <a:fld id="{B0A44D41-A595-794D-892F-8C1E23BDF3BA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9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10B4FDE-CED1-714C-A5B0-4C90BB2CA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F320C37-9C60-0248-84ED-F957DDE8E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4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9082275-EFCF-7448-9F2F-8D3B2AF53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E1AF9B4-BF1E-544C-8DED-D77E88EA4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3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59B8F9C-9474-034F-80CE-CA8C5F479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9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D7C18-CB79-224C-833D-47ADFF9C7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2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EB72-0A88-5146-85B0-C1BB0E0A4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8333F-7224-8B4E-BEC9-89BBE6CBE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14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42815-26B1-E240-BE6E-8E393E730D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6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800FB-7E7E-9B45-BECB-EC1A55CB2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9CF80-7898-BE42-AD19-378839BDB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685800" y="609600"/>
            <a:ext cx="7856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955675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1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59ADD-9F07-C54E-9561-30BEE9C07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2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7A3AB-748F-914B-9A09-79849C7F1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85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F6605-F783-E841-A8FF-A10D90EAA4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30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7A406-60FE-2A4C-9FD7-8FC9BEEB4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30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83648-76F5-354E-894C-AE779CD2C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9CDAC95-D1F1-B04A-8A51-C524723C2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0F0E674-E939-754D-AB42-732C80F5A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9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D621C85-1533-EA41-BD7A-CC67D45886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9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A9966EF-7EC3-964E-A028-E58D5BD4A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1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A2FC4DE-1C37-7544-85CE-57148C052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3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702737C-27F9-F744-A973-F2C11C9EBB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00930E1-A186-D34C-B32B-564A4E606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930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43925" y="6475413"/>
            <a:ext cx="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r>
              <a:rPr lang="en-US"/>
              <a:t>Slide </a:t>
            </a:r>
            <a:fld id="{7E4A4730-61E4-5945-AB95-61749A1464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295031" y="332601"/>
            <a:ext cx="2705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defRPr/>
            </a:pPr>
            <a:r>
              <a:rPr lang="en-US" sz="1800" dirty="0" smtClean="0">
                <a:ea typeface="+mn-ea"/>
              </a:rPr>
              <a:t>doc.: IEEE 802.11-15/842r0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7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dirty="0" smtClean="0">
                <a:ea typeface="+mn-ea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0" r:id="rId1"/>
    <p:sldLayoutId id="2147486173" r:id="rId2"/>
    <p:sldLayoutId id="2147486151" r:id="rId3"/>
    <p:sldLayoutId id="2147486152" r:id="rId4"/>
    <p:sldLayoutId id="2147486153" r:id="rId5"/>
    <p:sldLayoutId id="2147486154" r:id="rId6"/>
    <p:sldLayoutId id="2147486155" r:id="rId7"/>
    <p:sldLayoutId id="2147486156" r:id="rId8"/>
    <p:sldLayoutId id="2147486157" r:id="rId9"/>
    <p:sldLayoutId id="2147486158" r:id="rId10"/>
    <p:sldLayoutId id="2147486159" r:id="rId11"/>
    <p:sldLayoutId id="2147486160" r:id="rId12"/>
    <p:sldLayoutId id="21474861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891E5BA-1AD1-3C4E-8F82-4F690A08CE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2" r:id="rId1"/>
    <p:sldLayoutId id="2147486163" r:id="rId2"/>
    <p:sldLayoutId id="2147486164" r:id="rId3"/>
    <p:sldLayoutId id="2147486165" r:id="rId4"/>
    <p:sldLayoutId id="2147486166" r:id="rId5"/>
    <p:sldLayoutId id="2147486167" r:id="rId6"/>
    <p:sldLayoutId id="2147486168" r:id="rId7"/>
    <p:sldLayoutId id="2147486169" r:id="rId8"/>
    <p:sldLayoutId id="2147486170" r:id="rId9"/>
    <p:sldLayoutId id="2147486171" r:id="rId10"/>
    <p:sldLayoutId id="214748617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wmf"/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microsoft.com/office/2007/relationships/hdphoto" Target="../media/hdphoto1.wdp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sz="1800"/>
              <a:t>July 2015</a:t>
            </a:r>
            <a:endParaRPr lang="en-US" sz="180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0"/>
              <a:t>Max Riegel (Nokia Networks)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0"/>
              <a:t>Slide </a:t>
            </a:r>
            <a:fld id="{A57C0F1F-4EB5-FF42-8AC8-09E86325D9F6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IEEE 802.11 in 5G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2015-07-12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442947"/>
              </p:ext>
            </p:extLst>
          </p:nvPr>
        </p:nvGraphicFramePr>
        <p:xfrm>
          <a:off x="609600" y="2362200"/>
          <a:ext cx="76977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Document" r:id="rId4" imgW="8267700" imgH="990600" progId="Word.Document.8">
                  <p:embed/>
                </p:oleObj>
              </mc:Choice>
              <mc:Fallback>
                <p:oleObj name="Document" r:id="rId4" imgW="8267700" imgH="9906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769778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6096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Author:</a:t>
            </a:r>
            <a:endParaRPr lang="en-US" sz="2000" b="0"/>
          </a:p>
        </p:txBody>
      </p:sp>
      <p:sp>
        <p:nvSpPr>
          <p:cNvPr id="2" name="TextBox 1"/>
          <p:cNvSpPr txBox="1"/>
          <p:nvPr/>
        </p:nvSpPr>
        <p:spPr>
          <a:xfrm>
            <a:off x="734625" y="4800600"/>
            <a:ext cx="753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‘5G’ means 5</a:t>
            </a:r>
            <a:r>
              <a:rPr lang="en-US" baseline="30000"/>
              <a:t>th</a:t>
            </a:r>
            <a:r>
              <a:rPr lang="en-US"/>
              <a:t> Generation Mobile Networks not 5 GHz!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 smtClean="0"/>
              <a:t>IEEE </a:t>
            </a:r>
            <a:r>
              <a:rPr lang="en-US" dirty="0"/>
              <a:t>802.11 in communication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Max Riegel (Nokia Networks)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A9966EF-7EC3-964E-A028-E58D5BD4AD3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 rot="21419125" flipV="1">
            <a:off x="456505" y="5003507"/>
            <a:ext cx="3793491" cy="628460"/>
            <a:chOff x="14990" y="14291"/>
            <a:chExt cx="2984" cy="1469"/>
          </a:xfrm>
          <a:solidFill>
            <a:schemeClr val="bg1">
              <a:lumMod val="50000"/>
            </a:schemeClr>
          </a:solidFill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9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6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7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8" name="Rectangle 67"/>
            <p:cNvSpPr>
              <a:spLocks noChangeArrowheads="1"/>
            </p:cNvSpPr>
            <p:nvPr/>
          </p:nvSpPr>
          <p:spPr bwMode="auto">
            <a:xfrm flipV="1">
              <a:off x="15531" y="14519"/>
              <a:ext cx="2123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CSP  Backbone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8" name="Group 32"/>
          <p:cNvGrpSpPr>
            <a:grpSpLocks/>
          </p:cNvGrpSpPr>
          <p:nvPr/>
        </p:nvGrpSpPr>
        <p:grpSpPr bwMode="auto">
          <a:xfrm flipH="1">
            <a:off x="484696" y="5589765"/>
            <a:ext cx="8125904" cy="734835"/>
            <a:chOff x="3168" y="2208"/>
            <a:chExt cx="1296" cy="768"/>
          </a:xfrm>
          <a:solidFill>
            <a:schemeClr val="bg2">
              <a:lumMod val="40000"/>
              <a:lumOff val="60000"/>
            </a:schemeClr>
          </a:solidFill>
        </p:grpSpPr>
        <p:grpSp>
          <p:nvGrpSpPr>
            <p:cNvPr id="19" name="Group 33"/>
            <p:cNvGrpSpPr>
              <a:grpSpLocks/>
            </p:cNvGrpSpPr>
            <p:nvPr/>
          </p:nvGrpSpPr>
          <p:grpSpPr bwMode="auto">
            <a:xfrm>
              <a:off x="3168" y="2208"/>
              <a:ext cx="1296" cy="768"/>
              <a:chOff x="3168" y="2208"/>
              <a:chExt cx="1296" cy="768"/>
            </a:xfrm>
            <a:grpFill/>
          </p:grpSpPr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576" cy="48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432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384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37"/>
              <p:cNvSpPr>
                <a:spLocks noChangeArrowheads="1"/>
              </p:cNvSpPr>
              <p:nvPr/>
            </p:nvSpPr>
            <p:spPr bwMode="auto">
              <a:xfrm>
                <a:off x="3456" y="2304"/>
                <a:ext cx="576" cy="3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384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auto">
              <a:xfrm>
                <a:off x="3696" y="2448"/>
                <a:ext cx="576" cy="43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432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41"/>
              <p:cNvSpPr>
                <a:spLocks noChangeArrowheads="1"/>
              </p:cNvSpPr>
              <p:nvPr/>
            </p:nvSpPr>
            <p:spPr bwMode="auto">
              <a:xfrm>
                <a:off x="3888" y="2304"/>
                <a:ext cx="576" cy="43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2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480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43"/>
            <p:cNvGrpSpPr>
              <a:grpSpLocks/>
            </p:cNvGrpSpPr>
            <p:nvPr/>
          </p:nvGrpSpPr>
          <p:grpSpPr bwMode="auto">
            <a:xfrm>
              <a:off x="3216" y="2304"/>
              <a:ext cx="1152" cy="576"/>
              <a:chOff x="3168" y="2208"/>
              <a:chExt cx="1296" cy="768"/>
            </a:xfrm>
            <a:grpFill/>
          </p:grpSpPr>
          <p:sp>
            <p:nvSpPr>
              <p:cNvPr id="21" name="Oval 44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576" cy="48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45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432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46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384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7"/>
              <p:cNvSpPr>
                <a:spLocks noChangeArrowheads="1"/>
              </p:cNvSpPr>
              <p:nvPr/>
            </p:nvSpPr>
            <p:spPr bwMode="auto">
              <a:xfrm>
                <a:off x="3456" y="2304"/>
                <a:ext cx="576" cy="33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48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384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49"/>
              <p:cNvSpPr>
                <a:spLocks noChangeArrowheads="1"/>
              </p:cNvSpPr>
              <p:nvPr/>
            </p:nvSpPr>
            <p:spPr bwMode="auto">
              <a:xfrm>
                <a:off x="3696" y="2448"/>
                <a:ext cx="576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50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432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Oval 51"/>
              <p:cNvSpPr>
                <a:spLocks noChangeArrowheads="1"/>
              </p:cNvSpPr>
              <p:nvPr/>
            </p:nvSpPr>
            <p:spPr bwMode="auto">
              <a:xfrm>
                <a:off x="3888" y="2304"/>
                <a:ext cx="576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52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480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076312" y="570682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Internet</a:t>
            </a:r>
          </a:p>
        </p:txBody>
      </p:sp>
      <p:grpSp>
        <p:nvGrpSpPr>
          <p:cNvPr id="40" name="Group 56"/>
          <p:cNvGrpSpPr>
            <a:grpSpLocks/>
          </p:cNvGrpSpPr>
          <p:nvPr/>
        </p:nvGrpSpPr>
        <p:grpSpPr bwMode="auto">
          <a:xfrm>
            <a:off x="475270" y="3075952"/>
            <a:ext cx="1640264" cy="1782153"/>
            <a:chOff x="14990" y="14291"/>
            <a:chExt cx="2984" cy="1469"/>
          </a:xfrm>
          <a:solidFill>
            <a:srgbClr val="00EEB5"/>
          </a:solidFill>
        </p:grpSpPr>
        <p:grpSp>
          <p:nvGrpSpPr>
            <p:cNvPr id="41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43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4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5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6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7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8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9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0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1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2G/3G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52" name="Group 56"/>
          <p:cNvGrpSpPr>
            <a:grpSpLocks/>
          </p:cNvGrpSpPr>
          <p:nvPr/>
        </p:nvGrpSpPr>
        <p:grpSpPr bwMode="auto">
          <a:xfrm>
            <a:off x="1776177" y="3113658"/>
            <a:ext cx="1649686" cy="1734532"/>
            <a:chOff x="14990" y="14291"/>
            <a:chExt cx="2984" cy="1469"/>
          </a:xfrm>
          <a:solidFill>
            <a:schemeClr val="accent5">
              <a:lumMod val="75000"/>
            </a:schemeClr>
          </a:solidFill>
        </p:grpSpPr>
        <p:grpSp>
          <p:nvGrpSpPr>
            <p:cNvPr id="53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55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6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7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8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9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0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1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2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3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54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4G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64" name="Group 56"/>
          <p:cNvGrpSpPr>
            <a:grpSpLocks/>
          </p:cNvGrpSpPr>
          <p:nvPr/>
        </p:nvGrpSpPr>
        <p:grpSpPr bwMode="auto">
          <a:xfrm>
            <a:off x="588389" y="4326593"/>
            <a:ext cx="2744577" cy="666160"/>
            <a:chOff x="14990" y="14291"/>
            <a:chExt cx="2984" cy="1469"/>
          </a:xfrm>
          <a:solidFill>
            <a:schemeClr val="accent5">
              <a:lumMod val="50000"/>
            </a:schemeClr>
          </a:solidFill>
        </p:grpSpPr>
        <p:grpSp>
          <p:nvGrpSpPr>
            <p:cNvPr id="65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66" name="Rectangle 67"/>
            <p:cNvSpPr>
              <a:spLocks noChangeArrowheads="1"/>
            </p:cNvSpPr>
            <p:nvPr/>
          </p:nvSpPr>
          <p:spPr bwMode="auto">
            <a:xfrm>
              <a:off x="15555" y="14658"/>
              <a:ext cx="2072" cy="9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Mobile Core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6" name="Group 56"/>
          <p:cNvGrpSpPr>
            <a:grpSpLocks/>
          </p:cNvGrpSpPr>
          <p:nvPr/>
        </p:nvGrpSpPr>
        <p:grpSpPr bwMode="auto">
          <a:xfrm>
            <a:off x="3491851" y="3163935"/>
            <a:ext cx="1442301" cy="1872797"/>
            <a:chOff x="14990" y="14291"/>
            <a:chExt cx="2984" cy="1469"/>
          </a:xfrm>
          <a:solidFill>
            <a:schemeClr val="accent2">
              <a:lumMod val="50000"/>
            </a:schemeClr>
          </a:solidFill>
        </p:grpSpPr>
        <p:grpSp>
          <p:nvGrpSpPr>
            <p:cNvPr id="77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79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0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1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2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3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4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5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6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7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78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endPara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400" b="1" dirty="0" err="1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xDSL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88" name="Group 56"/>
          <p:cNvGrpSpPr>
            <a:grpSpLocks/>
          </p:cNvGrpSpPr>
          <p:nvPr/>
        </p:nvGrpSpPr>
        <p:grpSpPr bwMode="auto">
          <a:xfrm>
            <a:off x="4745613" y="3163930"/>
            <a:ext cx="1272606" cy="1872801"/>
            <a:chOff x="14990" y="14291"/>
            <a:chExt cx="2984" cy="1469"/>
          </a:xfrm>
          <a:solidFill>
            <a:schemeClr val="accent2">
              <a:lumMod val="75000"/>
            </a:schemeClr>
          </a:solidFill>
        </p:grpSpPr>
        <p:grpSp>
          <p:nvGrpSpPr>
            <p:cNvPr id="89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91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2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3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4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5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6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7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8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9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90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endPara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FTTH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00" name="Group 56"/>
          <p:cNvGrpSpPr>
            <a:grpSpLocks/>
          </p:cNvGrpSpPr>
          <p:nvPr/>
        </p:nvGrpSpPr>
        <p:grpSpPr bwMode="auto">
          <a:xfrm>
            <a:off x="7150357" y="3163928"/>
            <a:ext cx="1347127" cy="1702576"/>
            <a:chOff x="14990" y="14291"/>
            <a:chExt cx="2984" cy="1469"/>
          </a:xfrm>
          <a:solidFill>
            <a:schemeClr val="accent2"/>
          </a:solidFill>
        </p:grpSpPr>
        <p:grpSp>
          <p:nvGrpSpPr>
            <p:cNvPr id="101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03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4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5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6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7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8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9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0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1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02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endPara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Cable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12" name="Group 56"/>
          <p:cNvGrpSpPr>
            <a:grpSpLocks/>
          </p:cNvGrpSpPr>
          <p:nvPr/>
        </p:nvGrpSpPr>
        <p:grpSpPr bwMode="auto">
          <a:xfrm>
            <a:off x="6037991" y="3581399"/>
            <a:ext cx="1073737" cy="1555885"/>
            <a:chOff x="14990" y="14291"/>
            <a:chExt cx="2984" cy="1469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13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15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6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7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8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9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0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1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2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3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14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Leased</a:t>
              </a:r>
            </a:p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Line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24" name="Group 56"/>
          <p:cNvGrpSpPr>
            <a:grpSpLocks/>
          </p:cNvGrpSpPr>
          <p:nvPr/>
        </p:nvGrpSpPr>
        <p:grpSpPr bwMode="auto">
          <a:xfrm>
            <a:off x="5575171" y="3223969"/>
            <a:ext cx="2045616" cy="641031"/>
            <a:chOff x="14990" y="14291"/>
            <a:chExt cx="2984" cy="1469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25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27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8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9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0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1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2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3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4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5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26" name="Rectangle 67"/>
            <p:cNvSpPr>
              <a:spLocks noChangeArrowheads="1"/>
            </p:cNvSpPr>
            <p:nvPr/>
          </p:nvSpPr>
          <p:spPr bwMode="auto">
            <a:xfrm>
              <a:off x="15427" y="14658"/>
              <a:ext cx="2212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latin typeface="+mn-lt"/>
                  <a:cs typeface="Arial" pitchFamily="34" charset="0"/>
                </a:rPr>
                <a:t>LAN</a:t>
              </a:r>
            </a:p>
          </p:txBody>
        </p:sp>
      </p:grpSp>
      <p:grpSp>
        <p:nvGrpSpPr>
          <p:cNvPr id="136" name="Group 56"/>
          <p:cNvGrpSpPr>
            <a:grpSpLocks/>
          </p:cNvGrpSpPr>
          <p:nvPr/>
        </p:nvGrpSpPr>
        <p:grpSpPr bwMode="auto">
          <a:xfrm rot="205146" flipV="1">
            <a:off x="4362255" y="4915656"/>
            <a:ext cx="2326235" cy="659995"/>
            <a:chOff x="14990" y="14291"/>
            <a:chExt cx="2984" cy="1469"/>
          </a:xfrm>
          <a:solidFill>
            <a:schemeClr val="bg1">
              <a:lumMod val="50000"/>
            </a:schemeClr>
          </a:solidFill>
        </p:grpSpPr>
        <p:grpSp>
          <p:nvGrpSpPr>
            <p:cNvPr id="137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39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0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1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2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3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4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5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6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7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38" name="Rectangle 67"/>
            <p:cNvSpPr>
              <a:spLocks noChangeArrowheads="1"/>
            </p:cNvSpPr>
            <p:nvPr/>
          </p:nvSpPr>
          <p:spPr bwMode="auto">
            <a:xfrm flipV="1">
              <a:off x="15531" y="14519"/>
              <a:ext cx="2123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CSP  Backbone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48" name="Group 56"/>
          <p:cNvGrpSpPr>
            <a:grpSpLocks/>
          </p:cNvGrpSpPr>
          <p:nvPr/>
        </p:nvGrpSpPr>
        <p:grpSpPr bwMode="auto">
          <a:xfrm flipV="1">
            <a:off x="6819509" y="4916780"/>
            <a:ext cx="1762813" cy="798681"/>
            <a:chOff x="14990" y="14291"/>
            <a:chExt cx="2984" cy="1469"/>
          </a:xfrm>
          <a:solidFill>
            <a:schemeClr val="bg1">
              <a:lumMod val="50000"/>
            </a:schemeClr>
          </a:solidFill>
        </p:grpSpPr>
        <p:grpSp>
          <p:nvGrpSpPr>
            <p:cNvPr id="149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51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2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3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4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5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6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7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8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9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50" name="Rectangle 67"/>
            <p:cNvSpPr>
              <a:spLocks noChangeArrowheads="1"/>
            </p:cNvSpPr>
            <p:nvPr/>
          </p:nvSpPr>
          <p:spPr bwMode="auto">
            <a:xfrm flipV="1">
              <a:off x="15424" y="14450"/>
              <a:ext cx="2437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CSP Backbone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60" name="Group 25"/>
          <p:cNvGrpSpPr>
            <a:grpSpLocks noChangeAspect="1"/>
          </p:cNvGrpSpPr>
          <p:nvPr/>
        </p:nvGrpSpPr>
        <p:grpSpPr bwMode="auto">
          <a:xfrm flipH="1">
            <a:off x="785655" y="2942848"/>
            <a:ext cx="410600" cy="494295"/>
            <a:chOff x="5" y="2480"/>
            <a:chExt cx="237" cy="430"/>
          </a:xfrm>
        </p:grpSpPr>
        <p:grpSp>
          <p:nvGrpSpPr>
            <p:cNvPr id="161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65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73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81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2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3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4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5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7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74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5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6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7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8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0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66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8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7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2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8" name="Group 25"/>
          <p:cNvGrpSpPr>
            <a:grpSpLocks noChangeAspect="1"/>
          </p:cNvGrpSpPr>
          <p:nvPr/>
        </p:nvGrpSpPr>
        <p:grpSpPr bwMode="auto">
          <a:xfrm flipH="1">
            <a:off x="1146013" y="2727887"/>
            <a:ext cx="410600" cy="494295"/>
            <a:chOff x="5" y="2480"/>
            <a:chExt cx="237" cy="430"/>
          </a:xfrm>
        </p:grpSpPr>
        <p:grpSp>
          <p:nvGrpSpPr>
            <p:cNvPr id="189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93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01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09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0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1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2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3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4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5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02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3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4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5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6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7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8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96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8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95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90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" name="Group 25"/>
          <p:cNvGrpSpPr>
            <a:grpSpLocks noChangeAspect="1"/>
          </p:cNvGrpSpPr>
          <p:nvPr/>
        </p:nvGrpSpPr>
        <p:grpSpPr bwMode="auto">
          <a:xfrm flipH="1">
            <a:off x="1510794" y="2857783"/>
            <a:ext cx="410600" cy="494295"/>
            <a:chOff x="5" y="2480"/>
            <a:chExt cx="237" cy="430"/>
          </a:xfrm>
        </p:grpSpPr>
        <p:grpSp>
          <p:nvGrpSpPr>
            <p:cNvPr id="217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21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29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37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8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9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0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1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2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3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30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2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3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4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22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224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5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6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3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8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44" name="Group 25"/>
          <p:cNvGrpSpPr>
            <a:grpSpLocks noChangeAspect="1"/>
          </p:cNvGrpSpPr>
          <p:nvPr/>
        </p:nvGrpSpPr>
        <p:grpSpPr bwMode="auto">
          <a:xfrm flipH="1">
            <a:off x="1906608" y="2975035"/>
            <a:ext cx="410600" cy="494295"/>
            <a:chOff x="5" y="2480"/>
            <a:chExt cx="237" cy="430"/>
          </a:xfrm>
        </p:grpSpPr>
        <p:grpSp>
          <p:nvGrpSpPr>
            <p:cNvPr id="245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49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57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65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8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9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1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8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9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0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1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2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3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4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50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252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3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4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5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6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51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46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2" name="Group 25"/>
          <p:cNvGrpSpPr>
            <a:grpSpLocks noChangeAspect="1"/>
          </p:cNvGrpSpPr>
          <p:nvPr/>
        </p:nvGrpSpPr>
        <p:grpSpPr bwMode="auto">
          <a:xfrm flipH="1">
            <a:off x="2249640" y="2878474"/>
            <a:ext cx="410600" cy="494295"/>
            <a:chOff x="5" y="2480"/>
            <a:chExt cx="237" cy="430"/>
          </a:xfrm>
        </p:grpSpPr>
        <p:grpSp>
          <p:nvGrpSpPr>
            <p:cNvPr id="273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77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85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93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5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6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7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8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9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86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7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8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9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0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1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2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78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280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2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79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74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0" name="Group 25"/>
          <p:cNvGrpSpPr>
            <a:grpSpLocks noChangeAspect="1"/>
          </p:cNvGrpSpPr>
          <p:nvPr/>
        </p:nvGrpSpPr>
        <p:grpSpPr bwMode="auto">
          <a:xfrm flipH="1">
            <a:off x="2614268" y="2866510"/>
            <a:ext cx="410600" cy="494295"/>
            <a:chOff x="5" y="2480"/>
            <a:chExt cx="237" cy="430"/>
          </a:xfrm>
        </p:grpSpPr>
        <p:grpSp>
          <p:nvGrpSpPr>
            <p:cNvPr id="301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05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13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21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2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3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4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5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6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7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14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5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6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7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8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9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0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06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08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9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0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1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2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07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02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28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5195" y="3225692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6194" y="3104931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065" y="3153286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8702" y="324922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9881" y="325440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527" y="3376173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1875" y="3227853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219" y="3095810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8891" y="3312994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6945" y="320076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219" y="322455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1730" y="3140172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9467" y="3163928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952" y="3152061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4479" y="324869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5379" y="3188999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1184" y="3129071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892" y="553164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6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66" y="550172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7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9396" y="565644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8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618" y="476667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9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005078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0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9068" y="4840488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1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858" y="4870123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2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996" y="4896381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3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182" y="4889617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6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3614" y="489561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7" name="Picture 356" descr="switch-col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9772" y="3503779"/>
            <a:ext cx="323972" cy="143532"/>
          </a:xfrm>
          <a:prstGeom prst="rect">
            <a:avLst/>
          </a:prstGeom>
        </p:spPr>
      </p:pic>
      <p:pic>
        <p:nvPicPr>
          <p:cNvPr id="358" name="Picture 357" descr="switch-col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8268" y="3649420"/>
            <a:ext cx="323972" cy="143532"/>
          </a:xfrm>
          <a:prstGeom prst="rect">
            <a:avLst/>
          </a:prstGeom>
        </p:spPr>
      </p:pic>
      <p:pic>
        <p:nvPicPr>
          <p:cNvPr id="359" name="Picture 358" descr="switch-col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8371" y="3492703"/>
            <a:ext cx="323972" cy="143532"/>
          </a:xfrm>
          <a:prstGeom prst="rect">
            <a:avLst/>
          </a:prstGeom>
        </p:spPr>
      </p:pic>
      <p:sp>
        <p:nvSpPr>
          <p:cNvPr id="360" name="Cloud Callout 359"/>
          <p:cNvSpPr/>
          <p:nvPr/>
        </p:nvSpPr>
        <p:spPr>
          <a:xfrm>
            <a:off x="357984" y="1680789"/>
            <a:ext cx="3312136" cy="1833216"/>
          </a:xfrm>
          <a:prstGeom prst="cloudCallout">
            <a:avLst>
              <a:gd name="adj1" fmla="val 35031"/>
              <a:gd name="adj2" fmla="val -1549"/>
            </a:avLst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chemeClr val="tx1"/>
                </a:solidFill>
              </a:rPr>
              <a:t>GSM/WCDMA/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chemeClr val="tx1"/>
                </a:solidFill>
              </a:rPr>
              <a:t>       </a:t>
            </a:r>
            <a:r>
              <a:rPr lang="en-US" i="1" dirty="0" smtClean="0">
                <a:solidFill>
                  <a:schemeClr val="tx1"/>
                </a:solidFill>
              </a:rPr>
              <a:t>LTE</a:t>
            </a:r>
          </a:p>
        </p:txBody>
      </p:sp>
      <p:sp>
        <p:nvSpPr>
          <p:cNvPr id="361" name="Cloud Callout 360"/>
          <p:cNvSpPr/>
          <p:nvPr/>
        </p:nvSpPr>
        <p:spPr>
          <a:xfrm rot="10800000" flipV="1">
            <a:off x="2590370" y="2346949"/>
            <a:ext cx="5876685" cy="1168304"/>
          </a:xfrm>
          <a:prstGeom prst="cloudCallout">
            <a:avLst>
              <a:gd name="adj1" fmla="val 4240"/>
              <a:gd name="adj2" fmla="val -25275"/>
            </a:avLst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tx1"/>
                </a:solidFill>
              </a:rPr>
              <a:t>    Wi-Fi</a:t>
            </a:r>
          </a:p>
        </p:txBody>
      </p:sp>
      <p:pic>
        <p:nvPicPr>
          <p:cNvPr id="362" name="Picture 3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569083"/>
            <a:ext cx="236949" cy="236736"/>
          </a:xfrm>
          <a:prstGeom prst="rect">
            <a:avLst/>
          </a:prstGeom>
        </p:spPr>
      </p:pic>
      <p:pic>
        <p:nvPicPr>
          <p:cNvPr id="364" name="Picture 3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2494051"/>
            <a:ext cx="216819" cy="401549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355" y="2626445"/>
            <a:ext cx="280445" cy="345355"/>
          </a:xfrm>
          <a:prstGeom prst="rect">
            <a:avLst/>
          </a:prstGeom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5897" y="2209800"/>
            <a:ext cx="718476" cy="941571"/>
          </a:xfrm>
          <a:prstGeom prst="rect">
            <a:avLst/>
          </a:prstGeom>
        </p:spPr>
      </p:pic>
      <p:pic>
        <p:nvPicPr>
          <p:cNvPr id="367" name="Picture 3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1629" y="2390161"/>
            <a:ext cx="434948" cy="581639"/>
          </a:xfrm>
          <a:prstGeom prst="rect">
            <a:avLst/>
          </a:prstGeom>
        </p:spPr>
      </p:pic>
      <p:pic>
        <p:nvPicPr>
          <p:cNvPr id="368" name="Picture 3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4984" y="2390473"/>
            <a:ext cx="271616" cy="485945"/>
          </a:xfrm>
          <a:prstGeom prst="rect">
            <a:avLst/>
          </a:prstGeom>
        </p:spPr>
      </p:pic>
      <p:pic>
        <p:nvPicPr>
          <p:cNvPr id="369" name="Picture 3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4631" y="2286000"/>
            <a:ext cx="673569" cy="646313"/>
          </a:xfrm>
          <a:prstGeom prst="rect">
            <a:avLst/>
          </a:prstGeom>
        </p:spPr>
      </p:pic>
      <p:pic>
        <p:nvPicPr>
          <p:cNvPr id="370" name="Picture 3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13462">
            <a:off x="4669556" y="2281654"/>
            <a:ext cx="752485" cy="759327"/>
          </a:xfrm>
          <a:prstGeom prst="rect">
            <a:avLst/>
          </a:prstGeom>
        </p:spPr>
      </p:pic>
      <p:pic>
        <p:nvPicPr>
          <p:cNvPr id="371" name="Picture 3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851" y="2471739"/>
            <a:ext cx="236949" cy="2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3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enormous efforts behind ‘5G’.</a:t>
            </a:r>
          </a:p>
          <a:p>
            <a:endParaRPr lang="en-US"/>
          </a:p>
          <a:p>
            <a:r>
              <a:rPr lang="en-US"/>
              <a:t>Definition of ‘5G’ is still vague and not settled yet.</a:t>
            </a:r>
          </a:p>
          <a:p>
            <a:endParaRPr lang="en-US"/>
          </a:p>
          <a:p>
            <a:r>
              <a:rPr lang="en-US"/>
              <a:t>It is expected that there will be standardization of a new 3GPP radio interface for ultra dense deployments with commercialization starting around 2020.</a:t>
            </a:r>
          </a:p>
          <a:p>
            <a:endParaRPr lang="en-US"/>
          </a:p>
          <a:p>
            <a:r>
              <a:rPr lang="en-US"/>
              <a:t>IEEE 802.11 integration into ‘5G’ seems to adopt current 3GPP models for LTE.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1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Comments, 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B74C10-D46A-4DB3-BB6A-0286DBAFB91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6083" name="Picture 3" descr="C:\4Install\ClipArt\MC90007871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1012653" cy="2456180"/>
          </a:xfrm>
          <a:prstGeom prst="rect">
            <a:avLst/>
          </a:prstGeom>
          <a:noFill/>
        </p:spPr>
      </p:pic>
      <p:pic>
        <p:nvPicPr>
          <p:cNvPr id="46084" name="Picture 4" descr="C:\4Install\ClipArt\MC9000786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19400"/>
            <a:ext cx="90368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Discussions about 5</a:t>
            </a:r>
            <a:r>
              <a:rPr lang="en-US" baseline="30000"/>
              <a:t>th</a:t>
            </a:r>
            <a:r>
              <a:rPr lang="en-US"/>
              <a:t> Generation Mobile Networks have reached significant intensity in industry, academia and among mobile operators.</a:t>
            </a:r>
          </a:p>
          <a:p>
            <a:endParaRPr lang="en-US"/>
          </a:p>
          <a:p>
            <a:r>
              <a:rPr lang="en-US"/>
              <a:t>There is no common understanding what ‘5G’ means.</a:t>
            </a:r>
          </a:p>
          <a:p>
            <a:pPr lvl="1"/>
            <a:r>
              <a:rPr lang="en-US"/>
              <a:t>All agree that there is no agreement what 5G will be.</a:t>
            </a:r>
          </a:p>
          <a:p>
            <a:pPr lvl="1"/>
            <a:endParaRPr lang="en-US"/>
          </a:p>
          <a:p>
            <a:r>
              <a:rPr lang="en-US"/>
              <a:t>A major source of current thinking might be the NGMN 5G White Paper by NGMN Alliance </a:t>
            </a:r>
            <a:br>
              <a:rPr lang="en-US"/>
            </a:br>
            <a:r>
              <a:rPr lang="en-US"/>
              <a:t>(February 2015)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2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Requirements</a:t>
            </a:r>
          </a:p>
          <a:p>
            <a:r>
              <a:rPr lang="en-US"/>
              <a:t>Vision</a:t>
            </a:r>
          </a:p>
          <a:p>
            <a:r>
              <a:rPr lang="en-US"/>
              <a:t>Network integration</a:t>
            </a:r>
          </a:p>
          <a:p>
            <a:r>
              <a:rPr lang="en-US"/>
              <a:t>Timeline assumption</a:t>
            </a:r>
          </a:p>
          <a:p>
            <a:r>
              <a:rPr lang="en-US"/>
              <a:t>Current treatment of IEEE 802.11</a:t>
            </a:r>
          </a:p>
          <a:p>
            <a:r>
              <a:rPr lang="en-US"/>
              <a:t>Conclusion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5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broad range of requirements are taken into account for 5G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A9966EF-7EC3-964E-A028-E58D5BD4AD36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Pie 101"/>
          <p:cNvSpPr/>
          <p:nvPr/>
        </p:nvSpPr>
        <p:spPr>
          <a:xfrm rot="5400000">
            <a:off x="2835593" y="-50916"/>
            <a:ext cx="3514423" cy="8210169"/>
          </a:xfrm>
          <a:custGeom>
            <a:avLst/>
            <a:gdLst/>
            <a:ahLst/>
            <a:cxnLst/>
            <a:rect l="l" t="t" r="r" b="b"/>
            <a:pathLst>
              <a:path w="3514423" h="8210169">
                <a:moveTo>
                  <a:pt x="9" y="4096378"/>
                </a:moveTo>
                <a:cubicBezTo>
                  <a:pt x="4366" y="2023047"/>
                  <a:pt x="1527006" y="307081"/>
                  <a:pt x="3514423" y="0"/>
                </a:cubicBezTo>
                <a:lnTo>
                  <a:pt x="3514423" y="8210169"/>
                </a:lnTo>
                <a:cubicBezTo>
                  <a:pt x="1519846" y="7902019"/>
                  <a:pt x="-4360" y="6175706"/>
                  <a:pt x="9" y="4096378"/>
                </a:cubicBez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accent4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  <p:sp useBgFill="1">
        <p:nvSpPr>
          <p:cNvPr id="7" name="TextBox 5"/>
          <p:cNvSpPr txBox="1"/>
          <p:nvPr/>
        </p:nvSpPr>
        <p:spPr>
          <a:xfrm>
            <a:off x="243749" y="4499248"/>
            <a:ext cx="1032901" cy="59913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atin typeface="Arial"/>
                <a:cs typeface="Arial"/>
              </a:rPr>
              <a:t>10 years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on battery</a:t>
            </a:r>
          </a:p>
        </p:txBody>
      </p:sp>
      <p:sp useBgFill="1">
        <p:nvSpPr>
          <p:cNvPr id="8" name="Rechteck 97"/>
          <p:cNvSpPr/>
          <p:nvPr/>
        </p:nvSpPr>
        <p:spPr>
          <a:xfrm>
            <a:off x="1225828" y="3173626"/>
            <a:ext cx="1012063" cy="47346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10-100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100" dirty="0">
                <a:solidFill>
                  <a:srgbClr val="124191"/>
                </a:solidFill>
                <a:latin typeface="Arial"/>
                <a:cs typeface="Arial"/>
              </a:rPr>
              <a:t>x more </a:t>
            </a:r>
            <a:r>
              <a:rPr lang="en-US" sz="1100" dirty="0" smtClean="0">
                <a:solidFill>
                  <a:srgbClr val="124191"/>
                </a:solidFill>
                <a:latin typeface="Arial"/>
                <a:cs typeface="Arial"/>
              </a:rPr>
              <a:t>devices</a:t>
            </a:r>
            <a:endParaRPr lang="en-US" sz="1100" dirty="0">
              <a:solidFill>
                <a:srgbClr val="124191"/>
              </a:solidFill>
              <a:latin typeface="Arial"/>
              <a:cs typeface="Arial"/>
            </a:endParaRPr>
          </a:p>
        </p:txBody>
      </p:sp>
      <p:sp useBgFill="1">
        <p:nvSpPr>
          <p:cNvPr id="9" name="Rechteck 97"/>
          <p:cNvSpPr/>
          <p:nvPr/>
        </p:nvSpPr>
        <p:spPr>
          <a:xfrm>
            <a:off x="6876740" y="3095092"/>
            <a:ext cx="927104" cy="47346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10 000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100" dirty="0">
                <a:solidFill>
                  <a:srgbClr val="124191"/>
                </a:solidFill>
                <a:latin typeface="Arial"/>
                <a:cs typeface="Arial"/>
              </a:rPr>
              <a:t>x more </a:t>
            </a:r>
            <a:r>
              <a:rPr lang="en-US" sz="1100" dirty="0" smtClean="0">
                <a:solidFill>
                  <a:srgbClr val="124191"/>
                </a:solidFill>
                <a:latin typeface="Arial"/>
                <a:cs typeface="Arial"/>
              </a:rPr>
              <a:t>traffic</a:t>
            </a:r>
            <a:endParaRPr lang="en-US" sz="1100" dirty="0">
              <a:solidFill>
                <a:srgbClr val="124191"/>
              </a:solidFill>
              <a:latin typeface="Arial"/>
              <a:cs typeface="Arial"/>
            </a:endParaRPr>
          </a:p>
        </p:txBody>
      </p:sp>
      <p:sp useBgFill="1">
        <p:nvSpPr>
          <p:cNvPr id="10" name="Rechteck 97"/>
          <p:cNvSpPr/>
          <p:nvPr/>
        </p:nvSpPr>
        <p:spPr>
          <a:xfrm>
            <a:off x="7803845" y="4499248"/>
            <a:ext cx="935112" cy="33804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&lt;1 ms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124191"/>
                </a:solidFill>
                <a:latin typeface="Arial"/>
                <a:cs typeface="Arial"/>
              </a:rPr>
              <a:t>radio latency</a:t>
            </a:r>
            <a:endParaRPr lang="en-US" sz="1100" dirty="0">
              <a:solidFill>
                <a:srgbClr val="124191"/>
              </a:solidFill>
              <a:latin typeface="Arial"/>
              <a:cs typeface="Arial"/>
            </a:endParaRPr>
          </a:p>
        </p:txBody>
      </p:sp>
      <p:sp useBgFill="1">
        <p:nvSpPr>
          <p:cNvPr id="11" name="Rechteck 97"/>
          <p:cNvSpPr/>
          <p:nvPr/>
        </p:nvSpPr>
        <p:spPr>
          <a:xfrm>
            <a:off x="577523" y="3959780"/>
            <a:ext cx="952752" cy="47346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M2M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100" dirty="0">
                <a:solidFill>
                  <a:srgbClr val="124191"/>
                </a:solidFill>
                <a:latin typeface="Arial"/>
                <a:cs typeface="Arial"/>
              </a:rPr>
              <a:t>ultra low cost </a:t>
            </a:r>
          </a:p>
        </p:txBody>
      </p:sp>
      <p:sp useBgFill="1">
        <p:nvSpPr>
          <p:cNvPr id="12" name="Rechteck 97"/>
          <p:cNvSpPr/>
          <p:nvPr/>
        </p:nvSpPr>
        <p:spPr>
          <a:xfrm>
            <a:off x="5555558" y="2434645"/>
            <a:ext cx="1321182" cy="33804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100 Mbps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100" dirty="0" smtClean="0">
                <a:latin typeface="Arial"/>
                <a:cs typeface="Arial"/>
              </a:rPr>
              <a:t>whenever needed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Rechteck 97"/>
          <p:cNvSpPr/>
          <p:nvPr/>
        </p:nvSpPr>
        <p:spPr>
          <a:xfrm>
            <a:off x="2274572" y="2434645"/>
            <a:ext cx="1099896" cy="41074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&gt;10 </a:t>
            </a:r>
            <a:r>
              <a:rPr lang="en-US" sz="1600" dirty="0" err="1" smtClean="0">
                <a:latin typeface="Arial"/>
                <a:cs typeface="Arial"/>
              </a:rPr>
              <a:t>Gbps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100" dirty="0">
                <a:latin typeface="Arial"/>
                <a:cs typeface="Arial"/>
              </a:rPr>
              <a:t>peak data </a:t>
            </a:r>
            <a:r>
              <a:rPr lang="en-US" sz="1100" dirty="0" smtClean="0">
                <a:latin typeface="Arial"/>
                <a:cs typeface="Arial"/>
              </a:rPr>
              <a:t>rates</a:t>
            </a:r>
            <a:endParaRPr lang="en-US" sz="1100" dirty="0">
              <a:latin typeface="Arial"/>
              <a:cs typeface="Arial"/>
            </a:endParaRPr>
          </a:p>
        </p:txBody>
      </p:sp>
      <p:sp useBgFill="1">
        <p:nvSpPr>
          <p:cNvPr id="14" name="Rechteck 83"/>
          <p:cNvSpPr/>
          <p:nvPr/>
        </p:nvSpPr>
        <p:spPr>
          <a:xfrm>
            <a:off x="7419191" y="3754817"/>
            <a:ext cx="1016802" cy="40216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algn="ctr" defTabSz="604684">
              <a:lnSpc>
                <a:spcPct val="80000"/>
              </a:lnSpc>
              <a:buSzPct val="110000"/>
              <a:tabLst>
                <a:tab pos="114300" algn="l"/>
              </a:tabLst>
              <a:defRPr/>
            </a:pPr>
            <a:r>
              <a:rPr lang="en-US" sz="1600" dirty="0" smtClean="0">
                <a:latin typeface="Arial"/>
                <a:cs typeface="Arial"/>
              </a:rPr>
              <a:t>Ultra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reliability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15" name="Gruppieren 161"/>
          <p:cNvGrpSpPr/>
          <p:nvPr/>
        </p:nvGrpSpPr>
        <p:grpSpPr>
          <a:xfrm>
            <a:off x="431800" y="5203951"/>
            <a:ext cx="8319987" cy="666014"/>
            <a:chOff x="431800" y="3759954"/>
            <a:chExt cx="8283301" cy="666014"/>
          </a:xfrm>
        </p:grpSpPr>
        <p:sp>
          <p:nvSpPr>
            <p:cNvPr id="16" name="Rechteck 163"/>
            <p:cNvSpPr/>
            <p:nvPr/>
          </p:nvSpPr>
          <p:spPr>
            <a:xfrm>
              <a:off x="431800" y="4281446"/>
              <a:ext cx="8243889" cy="126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 flipH="1">
              <a:off x="794395" y="4160086"/>
              <a:ext cx="7606305" cy="100494"/>
            </a:xfrm>
            <a:custGeom>
              <a:avLst/>
              <a:gdLst/>
              <a:ahLst/>
              <a:cxnLst/>
              <a:rect l="l" t="t" r="r" b="b"/>
              <a:pathLst>
                <a:path w="6781760" h="114912">
                  <a:moveTo>
                    <a:pt x="143000" y="30750"/>
                  </a:moveTo>
                  <a:cubicBezTo>
                    <a:pt x="141079" y="31547"/>
                    <a:pt x="141211" y="32144"/>
                    <a:pt x="140880" y="32277"/>
                  </a:cubicBezTo>
                  <a:cubicBezTo>
                    <a:pt x="140681" y="32476"/>
                    <a:pt x="140019" y="32144"/>
                    <a:pt x="139687" y="32343"/>
                  </a:cubicBezTo>
                  <a:cubicBezTo>
                    <a:pt x="139290" y="32675"/>
                    <a:pt x="138826" y="33338"/>
                    <a:pt x="138627" y="33936"/>
                  </a:cubicBezTo>
                  <a:cubicBezTo>
                    <a:pt x="138428" y="36325"/>
                    <a:pt x="138428" y="36590"/>
                    <a:pt x="138428" y="36922"/>
                  </a:cubicBezTo>
                  <a:cubicBezTo>
                    <a:pt x="138428" y="37320"/>
                    <a:pt x="138495" y="37718"/>
                    <a:pt x="138428" y="37984"/>
                  </a:cubicBezTo>
                  <a:cubicBezTo>
                    <a:pt x="138230" y="38183"/>
                    <a:pt x="137965" y="38382"/>
                    <a:pt x="137766" y="38581"/>
                  </a:cubicBezTo>
                  <a:cubicBezTo>
                    <a:pt x="136772" y="39510"/>
                    <a:pt x="136441" y="39776"/>
                    <a:pt x="136375" y="40107"/>
                  </a:cubicBezTo>
                  <a:cubicBezTo>
                    <a:pt x="134851" y="41501"/>
                    <a:pt x="134255" y="41567"/>
                    <a:pt x="133791" y="41368"/>
                  </a:cubicBezTo>
                  <a:cubicBezTo>
                    <a:pt x="128623" y="39577"/>
                    <a:pt x="128027" y="39776"/>
                    <a:pt x="127563" y="40107"/>
                  </a:cubicBezTo>
                  <a:cubicBezTo>
                    <a:pt x="126967" y="40307"/>
                    <a:pt x="126238" y="40771"/>
                    <a:pt x="125841" y="41368"/>
                  </a:cubicBezTo>
                  <a:cubicBezTo>
                    <a:pt x="125377" y="44421"/>
                    <a:pt x="125576" y="44819"/>
                    <a:pt x="125443" y="45151"/>
                  </a:cubicBezTo>
                  <a:cubicBezTo>
                    <a:pt x="125244" y="45350"/>
                    <a:pt x="124781" y="45217"/>
                    <a:pt x="124582" y="45416"/>
                  </a:cubicBezTo>
                  <a:cubicBezTo>
                    <a:pt x="124383" y="45615"/>
                    <a:pt x="124383" y="46345"/>
                    <a:pt x="123986" y="46545"/>
                  </a:cubicBezTo>
                  <a:cubicBezTo>
                    <a:pt x="123588" y="46744"/>
                    <a:pt x="122793" y="46744"/>
                    <a:pt x="122197" y="47009"/>
                  </a:cubicBezTo>
                  <a:cubicBezTo>
                    <a:pt x="121601" y="47341"/>
                    <a:pt x="120739" y="47938"/>
                    <a:pt x="120342" y="48403"/>
                  </a:cubicBezTo>
                  <a:cubicBezTo>
                    <a:pt x="120011" y="49000"/>
                    <a:pt x="119944" y="49597"/>
                    <a:pt x="119812" y="50194"/>
                  </a:cubicBezTo>
                  <a:cubicBezTo>
                    <a:pt x="119746" y="50858"/>
                    <a:pt x="120011" y="51654"/>
                    <a:pt x="120011" y="52185"/>
                  </a:cubicBezTo>
                  <a:cubicBezTo>
                    <a:pt x="120143" y="52782"/>
                    <a:pt x="120541" y="53048"/>
                    <a:pt x="120541" y="53579"/>
                  </a:cubicBezTo>
                  <a:cubicBezTo>
                    <a:pt x="120408" y="54043"/>
                    <a:pt x="119746" y="54707"/>
                    <a:pt x="119414" y="55105"/>
                  </a:cubicBezTo>
                  <a:cubicBezTo>
                    <a:pt x="119149" y="55503"/>
                    <a:pt x="118752" y="55503"/>
                    <a:pt x="118553" y="55901"/>
                  </a:cubicBezTo>
                  <a:cubicBezTo>
                    <a:pt x="117824" y="57627"/>
                    <a:pt x="117162" y="57428"/>
                    <a:pt x="116830" y="57826"/>
                  </a:cubicBezTo>
                  <a:cubicBezTo>
                    <a:pt x="116565" y="58091"/>
                    <a:pt x="116565" y="59220"/>
                    <a:pt x="116499" y="59817"/>
                  </a:cubicBezTo>
                  <a:cubicBezTo>
                    <a:pt x="116499" y="60281"/>
                    <a:pt x="116565" y="60679"/>
                    <a:pt x="116499" y="60945"/>
                  </a:cubicBezTo>
                  <a:cubicBezTo>
                    <a:pt x="116300" y="61343"/>
                    <a:pt x="115770" y="61675"/>
                    <a:pt x="115572" y="62139"/>
                  </a:cubicBezTo>
                  <a:cubicBezTo>
                    <a:pt x="115373" y="62737"/>
                    <a:pt x="115174" y="63533"/>
                    <a:pt x="115174" y="64263"/>
                  </a:cubicBezTo>
                  <a:cubicBezTo>
                    <a:pt x="115174" y="64927"/>
                    <a:pt x="115505" y="65657"/>
                    <a:pt x="115704" y="66320"/>
                  </a:cubicBezTo>
                  <a:cubicBezTo>
                    <a:pt x="115770" y="66917"/>
                    <a:pt x="115969" y="67183"/>
                    <a:pt x="116102" y="67780"/>
                  </a:cubicBezTo>
                  <a:cubicBezTo>
                    <a:pt x="116168" y="68311"/>
                    <a:pt x="116300" y="68908"/>
                    <a:pt x="116102" y="69373"/>
                  </a:cubicBezTo>
                  <a:cubicBezTo>
                    <a:pt x="115969" y="69904"/>
                    <a:pt x="115505" y="70302"/>
                    <a:pt x="115174" y="70766"/>
                  </a:cubicBezTo>
                  <a:cubicBezTo>
                    <a:pt x="114909" y="71297"/>
                    <a:pt x="114512" y="71895"/>
                    <a:pt x="114379" y="72359"/>
                  </a:cubicBezTo>
                  <a:cubicBezTo>
                    <a:pt x="111928" y="74217"/>
                    <a:pt x="111530" y="73952"/>
                    <a:pt x="111332" y="74217"/>
                  </a:cubicBezTo>
                  <a:cubicBezTo>
                    <a:pt x="111133" y="74615"/>
                    <a:pt x="110934" y="75345"/>
                    <a:pt x="110934" y="75810"/>
                  </a:cubicBezTo>
                  <a:cubicBezTo>
                    <a:pt x="111000" y="76341"/>
                    <a:pt x="111729" y="76739"/>
                    <a:pt x="111928" y="77137"/>
                  </a:cubicBezTo>
                  <a:lnTo>
                    <a:pt x="115290" y="86386"/>
                  </a:lnTo>
                  <a:cubicBezTo>
                    <a:pt x="115787" y="87788"/>
                    <a:pt x="115837" y="87921"/>
                    <a:pt x="115969" y="88020"/>
                  </a:cubicBezTo>
                  <a:cubicBezTo>
                    <a:pt x="116300" y="88286"/>
                    <a:pt x="116764" y="88286"/>
                    <a:pt x="117162" y="88618"/>
                  </a:cubicBezTo>
                  <a:cubicBezTo>
                    <a:pt x="119944" y="90011"/>
                    <a:pt x="120607" y="90011"/>
                    <a:pt x="121004" y="90078"/>
                  </a:cubicBezTo>
                  <a:cubicBezTo>
                    <a:pt x="121336" y="90078"/>
                    <a:pt x="121336" y="90277"/>
                    <a:pt x="121601" y="90343"/>
                  </a:cubicBezTo>
                  <a:cubicBezTo>
                    <a:pt x="121998" y="90343"/>
                    <a:pt x="122594" y="90011"/>
                    <a:pt x="123124" y="90343"/>
                  </a:cubicBezTo>
                  <a:cubicBezTo>
                    <a:pt x="123654" y="90675"/>
                    <a:pt x="124449" y="91604"/>
                    <a:pt x="124979" y="92467"/>
                  </a:cubicBezTo>
                  <a:cubicBezTo>
                    <a:pt x="128424" y="94789"/>
                    <a:pt x="128491" y="95453"/>
                    <a:pt x="128954" y="95121"/>
                  </a:cubicBezTo>
                  <a:cubicBezTo>
                    <a:pt x="131538" y="92334"/>
                    <a:pt x="132002" y="92334"/>
                    <a:pt x="132532" y="92732"/>
                  </a:cubicBezTo>
                  <a:cubicBezTo>
                    <a:pt x="136308" y="94192"/>
                    <a:pt x="136441" y="94657"/>
                    <a:pt x="136971" y="94524"/>
                  </a:cubicBezTo>
                  <a:cubicBezTo>
                    <a:pt x="137435" y="94457"/>
                    <a:pt x="138495" y="94126"/>
                    <a:pt x="139025" y="93727"/>
                  </a:cubicBezTo>
                  <a:cubicBezTo>
                    <a:pt x="141410" y="92931"/>
                    <a:pt x="142205" y="92467"/>
                    <a:pt x="142669" y="92135"/>
                  </a:cubicBezTo>
                  <a:cubicBezTo>
                    <a:pt x="143199" y="91936"/>
                    <a:pt x="143464" y="90940"/>
                    <a:pt x="143994" y="91471"/>
                  </a:cubicBezTo>
                  <a:cubicBezTo>
                    <a:pt x="145849" y="96316"/>
                    <a:pt x="146246" y="96316"/>
                    <a:pt x="146246" y="96780"/>
                  </a:cubicBezTo>
                  <a:cubicBezTo>
                    <a:pt x="146312" y="97377"/>
                    <a:pt x="145915" y="97776"/>
                    <a:pt x="146047" y="98705"/>
                  </a:cubicBezTo>
                  <a:cubicBezTo>
                    <a:pt x="146114" y="99567"/>
                    <a:pt x="146710" y="100895"/>
                    <a:pt x="146842" y="101956"/>
                  </a:cubicBezTo>
                  <a:cubicBezTo>
                    <a:pt x="146909" y="103018"/>
                    <a:pt x="146842" y="104213"/>
                    <a:pt x="146511" y="105208"/>
                  </a:cubicBezTo>
                  <a:lnTo>
                    <a:pt x="151679" y="107796"/>
                  </a:lnTo>
                  <a:cubicBezTo>
                    <a:pt x="150619" y="106137"/>
                    <a:pt x="150486" y="105938"/>
                    <a:pt x="150486" y="105540"/>
                  </a:cubicBezTo>
                  <a:cubicBezTo>
                    <a:pt x="150486" y="105142"/>
                    <a:pt x="150950" y="104810"/>
                    <a:pt x="150950" y="104279"/>
                  </a:cubicBezTo>
                  <a:cubicBezTo>
                    <a:pt x="150950" y="103748"/>
                    <a:pt x="150486" y="103018"/>
                    <a:pt x="150288" y="102421"/>
                  </a:cubicBezTo>
                  <a:cubicBezTo>
                    <a:pt x="150089" y="101824"/>
                    <a:pt x="149890" y="101558"/>
                    <a:pt x="149890" y="100762"/>
                  </a:cubicBezTo>
                  <a:cubicBezTo>
                    <a:pt x="149890" y="99965"/>
                    <a:pt x="150023" y="98638"/>
                    <a:pt x="150089" y="97776"/>
                  </a:cubicBezTo>
                  <a:cubicBezTo>
                    <a:pt x="150155" y="96913"/>
                    <a:pt x="150089" y="96382"/>
                    <a:pt x="150155" y="95652"/>
                  </a:cubicBezTo>
                  <a:cubicBezTo>
                    <a:pt x="150221" y="94922"/>
                    <a:pt x="150354" y="93993"/>
                    <a:pt x="150486" y="93263"/>
                  </a:cubicBezTo>
                  <a:cubicBezTo>
                    <a:pt x="154461" y="92068"/>
                    <a:pt x="155124" y="91670"/>
                    <a:pt x="155919" y="91471"/>
                  </a:cubicBezTo>
                  <a:cubicBezTo>
                    <a:pt x="156714" y="91272"/>
                    <a:pt x="157708" y="91139"/>
                    <a:pt x="158436" y="90940"/>
                  </a:cubicBezTo>
                  <a:cubicBezTo>
                    <a:pt x="159099" y="90741"/>
                    <a:pt x="159695" y="90343"/>
                    <a:pt x="160358" y="90078"/>
                  </a:cubicBezTo>
                  <a:cubicBezTo>
                    <a:pt x="160954" y="89879"/>
                    <a:pt x="161683" y="89679"/>
                    <a:pt x="162345" y="89613"/>
                  </a:cubicBezTo>
                  <a:cubicBezTo>
                    <a:pt x="162942" y="89480"/>
                    <a:pt x="163538" y="89480"/>
                    <a:pt x="164068" y="89679"/>
                  </a:cubicBezTo>
                  <a:cubicBezTo>
                    <a:pt x="164532" y="89812"/>
                    <a:pt x="164929" y="90144"/>
                    <a:pt x="165459" y="90476"/>
                  </a:cubicBezTo>
                  <a:cubicBezTo>
                    <a:pt x="167380" y="91737"/>
                    <a:pt x="167712" y="92068"/>
                    <a:pt x="168175" y="91869"/>
                  </a:cubicBezTo>
                  <a:cubicBezTo>
                    <a:pt x="168706" y="91737"/>
                    <a:pt x="169501" y="91073"/>
                    <a:pt x="169964" y="90542"/>
                  </a:cubicBezTo>
                  <a:cubicBezTo>
                    <a:pt x="170494" y="90078"/>
                    <a:pt x="170693" y="89480"/>
                    <a:pt x="170958" y="89082"/>
                  </a:cubicBezTo>
                  <a:cubicBezTo>
                    <a:pt x="171289" y="88684"/>
                    <a:pt x="171488" y="88286"/>
                    <a:pt x="171952" y="88419"/>
                  </a:cubicBezTo>
                  <a:cubicBezTo>
                    <a:pt x="174337" y="90343"/>
                    <a:pt x="174536" y="90277"/>
                    <a:pt x="174801" y="90343"/>
                  </a:cubicBezTo>
                  <a:cubicBezTo>
                    <a:pt x="175132" y="90343"/>
                    <a:pt x="175198" y="90675"/>
                    <a:pt x="175529" y="90542"/>
                  </a:cubicBezTo>
                  <a:cubicBezTo>
                    <a:pt x="175794" y="90476"/>
                    <a:pt x="176192" y="90277"/>
                    <a:pt x="176523" y="90078"/>
                  </a:cubicBezTo>
                  <a:cubicBezTo>
                    <a:pt x="177782" y="87490"/>
                    <a:pt x="178113" y="87490"/>
                    <a:pt x="178312" y="87290"/>
                  </a:cubicBezTo>
                  <a:cubicBezTo>
                    <a:pt x="178511" y="87091"/>
                    <a:pt x="178710" y="86693"/>
                    <a:pt x="178776" y="86428"/>
                  </a:cubicBezTo>
                  <a:cubicBezTo>
                    <a:pt x="178776" y="86096"/>
                    <a:pt x="178577" y="85698"/>
                    <a:pt x="178776" y="85432"/>
                  </a:cubicBezTo>
                  <a:cubicBezTo>
                    <a:pt x="181028" y="85432"/>
                    <a:pt x="180697" y="85034"/>
                    <a:pt x="180697" y="84702"/>
                  </a:cubicBezTo>
                  <a:cubicBezTo>
                    <a:pt x="180697" y="84503"/>
                    <a:pt x="181161" y="84503"/>
                    <a:pt x="181426" y="84437"/>
                  </a:cubicBezTo>
                  <a:cubicBezTo>
                    <a:pt x="181558" y="82645"/>
                    <a:pt x="181426" y="82380"/>
                    <a:pt x="181426" y="81982"/>
                  </a:cubicBezTo>
                  <a:cubicBezTo>
                    <a:pt x="181426" y="81583"/>
                    <a:pt x="181558" y="80986"/>
                    <a:pt x="181823" y="80654"/>
                  </a:cubicBezTo>
                  <a:cubicBezTo>
                    <a:pt x="183347" y="78995"/>
                    <a:pt x="183413" y="78796"/>
                    <a:pt x="183413" y="78464"/>
                  </a:cubicBezTo>
                  <a:cubicBezTo>
                    <a:pt x="183413" y="78199"/>
                    <a:pt x="183413" y="77734"/>
                    <a:pt x="183546" y="77336"/>
                  </a:cubicBezTo>
                  <a:cubicBezTo>
                    <a:pt x="184142" y="74416"/>
                    <a:pt x="183811" y="73952"/>
                    <a:pt x="184010" y="73554"/>
                  </a:cubicBezTo>
                  <a:cubicBezTo>
                    <a:pt x="186395" y="72425"/>
                    <a:pt x="186593" y="71762"/>
                    <a:pt x="186925" y="71496"/>
                  </a:cubicBezTo>
                  <a:cubicBezTo>
                    <a:pt x="187123" y="71165"/>
                    <a:pt x="187587" y="71098"/>
                    <a:pt x="187720" y="70700"/>
                  </a:cubicBezTo>
                  <a:cubicBezTo>
                    <a:pt x="187918" y="70368"/>
                    <a:pt x="187720" y="69970"/>
                    <a:pt x="187720" y="69572"/>
                  </a:cubicBezTo>
                  <a:cubicBezTo>
                    <a:pt x="185798" y="67515"/>
                    <a:pt x="185798" y="67316"/>
                    <a:pt x="185533" y="66984"/>
                  </a:cubicBezTo>
                  <a:cubicBezTo>
                    <a:pt x="185202" y="66718"/>
                    <a:pt x="184805" y="66254"/>
                    <a:pt x="184407" y="66055"/>
                  </a:cubicBezTo>
                  <a:cubicBezTo>
                    <a:pt x="184010" y="65922"/>
                    <a:pt x="183612" y="66055"/>
                    <a:pt x="183347" y="66121"/>
                  </a:cubicBezTo>
                  <a:cubicBezTo>
                    <a:pt x="183016" y="66254"/>
                    <a:pt x="182817" y="66519"/>
                    <a:pt x="182552" y="66387"/>
                  </a:cubicBezTo>
                  <a:cubicBezTo>
                    <a:pt x="182353" y="66254"/>
                    <a:pt x="182221" y="65723"/>
                    <a:pt x="181956" y="65458"/>
                  </a:cubicBezTo>
                  <a:cubicBezTo>
                    <a:pt x="180565" y="64263"/>
                    <a:pt x="180300" y="64462"/>
                    <a:pt x="179968" y="64528"/>
                  </a:cubicBezTo>
                  <a:cubicBezTo>
                    <a:pt x="179703" y="64528"/>
                    <a:pt x="179306" y="64927"/>
                    <a:pt x="178975" y="64927"/>
                  </a:cubicBezTo>
                  <a:cubicBezTo>
                    <a:pt x="178710" y="64927"/>
                    <a:pt x="178312" y="64927"/>
                    <a:pt x="178113" y="64661"/>
                  </a:cubicBezTo>
                  <a:cubicBezTo>
                    <a:pt x="177914" y="64462"/>
                    <a:pt x="177782" y="63865"/>
                    <a:pt x="177517" y="63533"/>
                  </a:cubicBezTo>
                  <a:cubicBezTo>
                    <a:pt x="177186" y="63334"/>
                    <a:pt x="176788" y="63334"/>
                    <a:pt x="176391" y="63268"/>
                  </a:cubicBezTo>
                  <a:cubicBezTo>
                    <a:pt x="173542" y="60348"/>
                    <a:pt x="173939" y="59817"/>
                    <a:pt x="173741" y="59286"/>
                  </a:cubicBezTo>
                  <a:cubicBezTo>
                    <a:pt x="172349" y="57494"/>
                    <a:pt x="172946" y="57030"/>
                    <a:pt x="173343" y="56831"/>
                  </a:cubicBezTo>
                  <a:cubicBezTo>
                    <a:pt x="173741" y="56631"/>
                    <a:pt x="174204" y="56698"/>
                    <a:pt x="174403" y="56300"/>
                  </a:cubicBezTo>
                  <a:cubicBezTo>
                    <a:pt x="174602" y="53181"/>
                    <a:pt x="174138" y="53048"/>
                    <a:pt x="174006" y="52650"/>
                  </a:cubicBezTo>
                  <a:cubicBezTo>
                    <a:pt x="173939" y="52185"/>
                    <a:pt x="174337" y="51455"/>
                    <a:pt x="174403" y="50991"/>
                  </a:cubicBezTo>
                  <a:cubicBezTo>
                    <a:pt x="174536" y="50593"/>
                    <a:pt x="174602" y="50062"/>
                    <a:pt x="174403" y="49597"/>
                  </a:cubicBezTo>
                  <a:cubicBezTo>
                    <a:pt x="171289" y="48336"/>
                    <a:pt x="171157" y="48137"/>
                    <a:pt x="170958" y="47739"/>
                  </a:cubicBezTo>
                  <a:cubicBezTo>
                    <a:pt x="170097" y="45416"/>
                    <a:pt x="169501" y="45416"/>
                    <a:pt x="169169" y="45217"/>
                  </a:cubicBezTo>
                  <a:cubicBezTo>
                    <a:pt x="168904" y="44952"/>
                    <a:pt x="168706" y="44355"/>
                    <a:pt x="168374" y="44155"/>
                  </a:cubicBezTo>
                  <a:cubicBezTo>
                    <a:pt x="168175" y="44023"/>
                    <a:pt x="167712" y="44023"/>
                    <a:pt x="167380" y="44023"/>
                  </a:cubicBezTo>
                  <a:cubicBezTo>
                    <a:pt x="167182" y="44023"/>
                    <a:pt x="166718" y="44355"/>
                    <a:pt x="166519" y="44023"/>
                  </a:cubicBezTo>
                  <a:cubicBezTo>
                    <a:pt x="166585" y="41766"/>
                    <a:pt x="166917" y="41302"/>
                    <a:pt x="166718" y="40705"/>
                  </a:cubicBezTo>
                  <a:cubicBezTo>
                    <a:pt x="165260" y="37718"/>
                    <a:pt x="166122" y="37187"/>
                    <a:pt x="166122" y="36590"/>
                  </a:cubicBezTo>
                  <a:cubicBezTo>
                    <a:pt x="156051" y="33338"/>
                    <a:pt x="156051" y="33073"/>
                    <a:pt x="155654" y="33073"/>
                  </a:cubicBezTo>
                  <a:cubicBezTo>
                    <a:pt x="153865" y="32940"/>
                    <a:pt x="153931" y="33670"/>
                    <a:pt x="153534" y="33537"/>
                  </a:cubicBezTo>
                  <a:cubicBezTo>
                    <a:pt x="150023" y="32277"/>
                    <a:pt x="149824" y="32675"/>
                    <a:pt x="149493" y="32741"/>
                  </a:cubicBezTo>
                  <a:cubicBezTo>
                    <a:pt x="149228" y="32940"/>
                    <a:pt x="149029" y="33272"/>
                    <a:pt x="148698" y="33272"/>
                  </a:cubicBezTo>
                  <a:cubicBezTo>
                    <a:pt x="146246" y="32675"/>
                    <a:pt x="146114" y="31878"/>
                    <a:pt x="145716" y="31679"/>
                  </a:cubicBezTo>
                  <a:close/>
                  <a:moveTo>
                    <a:pt x="221442" y="30750"/>
                  </a:moveTo>
                  <a:cubicBezTo>
                    <a:pt x="219521" y="31547"/>
                    <a:pt x="219653" y="32144"/>
                    <a:pt x="219322" y="32277"/>
                  </a:cubicBezTo>
                  <a:cubicBezTo>
                    <a:pt x="219123" y="32476"/>
                    <a:pt x="218461" y="32144"/>
                    <a:pt x="218129" y="32343"/>
                  </a:cubicBezTo>
                  <a:cubicBezTo>
                    <a:pt x="217732" y="32675"/>
                    <a:pt x="217268" y="33338"/>
                    <a:pt x="217069" y="33936"/>
                  </a:cubicBezTo>
                  <a:cubicBezTo>
                    <a:pt x="216870" y="36325"/>
                    <a:pt x="216870" y="36590"/>
                    <a:pt x="216870" y="36922"/>
                  </a:cubicBezTo>
                  <a:cubicBezTo>
                    <a:pt x="216870" y="37320"/>
                    <a:pt x="216937" y="37718"/>
                    <a:pt x="216870" y="37984"/>
                  </a:cubicBezTo>
                  <a:cubicBezTo>
                    <a:pt x="216672" y="38183"/>
                    <a:pt x="216407" y="38382"/>
                    <a:pt x="216208" y="38581"/>
                  </a:cubicBezTo>
                  <a:cubicBezTo>
                    <a:pt x="215214" y="39510"/>
                    <a:pt x="214883" y="39776"/>
                    <a:pt x="214817" y="40107"/>
                  </a:cubicBezTo>
                  <a:cubicBezTo>
                    <a:pt x="213293" y="41501"/>
                    <a:pt x="212697" y="41567"/>
                    <a:pt x="212233" y="41368"/>
                  </a:cubicBezTo>
                  <a:lnTo>
                    <a:pt x="206005" y="40107"/>
                  </a:lnTo>
                  <a:cubicBezTo>
                    <a:pt x="205409" y="40307"/>
                    <a:pt x="204680" y="40771"/>
                    <a:pt x="204283" y="41368"/>
                  </a:cubicBezTo>
                  <a:cubicBezTo>
                    <a:pt x="203819" y="44421"/>
                    <a:pt x="204018" y="44819"/>
                    <a:pt x="203885" y="45151"/>
                  </a:cubicBezTo>
                  <a:cubicBezTo>
                    <a:pt x="203686" y="45350"/>
                    <a:pt x="203223" y="45217"/>
                    <a:pt x="203024" y="45416"/>
                  </a:cubicBezTo>
                  <a:cubicBezTo>
                    <a:pt x="202825" y="45615"/>
                    <a:pt x="202825" y="46345"/>
                    <a:pt x="202428" y="46545"/>
                  </a:cubicBezTo>
                  <a:cubicBezTo>
                    <a:pt x="202030" y="46744"/>
                    <a:pt x="201235" y="46744"/>
                    <a:pt x="200639" y="47009"/>
                  </a:cubicBezTo>
                  <a:cubicBezTo>
                    <a:pt x="200043" y="47341"/>
                    <a:pt x="199181" y="47938"/>
                    <a:pt x="198784" y="48403"/>
                  </a:cubicBezTo>
                  <a:cubicBezTo>
                    <a:pt x="198453" y="49000"/>
                    <a:pt x="198386" y="49597"/>
                    <a:pt x="198254" y="50194"/>
                  </a:cubicBezTo>
                  <a:cubicBezTo>
                    <a:pt x="198188" y="50858"/>
                    <a:pt x="198453" y="51654"/>
                    <a:pt x="198453" y="52185"/>
                  </a:cubicBezTo>
                  <a:cubicBezTo>
                    <a:pt x="198585" y="52782"/>
                    <a:pt x="198983" y="53048"/>
                    <a:pt x="198983" y="53579"/>
                  </a:cubicBezTo>
                  <a:cubicBezTo>
                    <a:pt x="198850" y="54043"/>
                    <a:pt x="198188" y="54707"/>
                    <a:pt x="197856" y="55105"/>
                  </a:cubicBezTo>
                  <a:cubicBezTo>
                    <a:pt x="197591" y="55503"/>
                    <a:pt x="197194" y="55503"/>
                    <a:pt x="196995" y="55901"/>
                  </a:cubicBezTo>
                  <a:cubicBezTo>
                    <a:pt x="196266" y="57627"/>
                    <a:pt x="195604" y="57428"/>
                    <a:pt x="195272" y="57826"/>
                  </a:cubicBezTo>
                  <a:cubicBezTo>
                    <a:pt x="195007" y="58091"/>
                    <a:pt x="195007" y="59220"/>
                    <a:pt x="194941" y="59817"/>
                  </a:cubicBezTo>
                  <a:cubicBezTo>
                    <a:pt x="194941" y="60281"/>
                    <a:pt x="195007" y="60679"/>
                    <a:pt x="194941" y="60945"/>
                  </a:cubicBezTo>
                  <a:cubicBezTo>
                    <a:pt x="194742" y="61343"/>
                    <a:pt x="194212" y="61675"/>
                    <a:pt x="194014" y="62139"/>
                  </a:cubicBezTo>
                  <a:cubicBezTo>
                    <a:pt x="193815" y="62737"/>
                    <a:pt x="193616" y="63533"/>
                    <a:pt x="193616" y="64263"/>
                  </a:cubicBezTo>
                  <a:cubicBezTo>
                    <a:pt x="193616" y="64927"/>
                    <a:pt x="193947" y="65657"/>
                    <a:pt x="194146" y="66320"/>
                  </a:cubicBezTo>
                  <a:cubicBezTo>
                    <a:pt x="194212" y="66917"/>
                    <a:pt x="194411" y="67183"/>
                    <a:pt x="194544" y="67780"/>
                  </a:cubicBezTo>
                  <a:cubicBezTo>
                    <a:pt x="194610" y="68311"/>
                    <a:pt x="194742" y="68908"/>
                    <a:pt x="194544" y="69373"/>
                  </a:cubicBezTo>
                  <a:cubicBezTo>
                    <a:pt x="194411" y="69904"/>
                    <a:pt x="193947" y="70302"/>
                    <a:pt x="193616" y="70766"/>
                  </a:cubicBezTo>
                  <a:cubicBezTo>
                    <a:pt x="193351" y="71297"/>
                    <a:pt x="192954" y="71895"/>
                    <a:pt x="192821" y="72359"/>
                  </a:cubicBezTo>
                  <a:cubicBezTo>
                    <a:pt x="190370" y="74217"/>
                    <a:pt x="189972" y="73952"/>
                    <a:pt x="189774" y="74217"/>
                  </a:cubicBezTo>
                  <a:cubicBezTo>
                    <a:pt x="189575" y="74615"/>
                    <a:pt x="189376" y="75345"/>
                    <a:pt x="189376" y="75810"/>
                  </a:cubicBezTo>
                  <a:cubicBezTo>
                    <a:pt x="189442" y="76341"/>
                    <a:pt x="190171" y="76739"/>
                    <a:pt x="190370" y="77137"/>
                  </a:cubicBezTo>
                  <a:lnTo>
                    <a:pt x="193732" y="86386"/>
                  </a:lnTo>
                  <a:cubicBezTo>
                    <a:pt x="194229" y="87788"/>
                    <a:pt x="194279" y="87921"/>
                    <a:pt x="194411" y="88020"/>
                  </a:cubicBezTo>
                  <a:cubicBezTo>
                    <a:pt x="194742" y="88286"/>
                    <a:pt x="195206" y="88286"/>
                    <a:pt x="195604" y="88618"/>
                  </a:cubicBezTo>
                  <a:cubicBezTo>
                    <a:pt x="199778" y="90078"/>
                    <a:pt x="199778" y="90277"/>
                    <a:pt x="200043" y="90343"/>
                  </a:cubicBezTo>
                  <a:cubicBezTo>
                    <a:pt x="200440" y="90343"/>
                    <a:pt x="201036" y="90011"/>
                    <a:pt x="201566" y="90343"/>
                  </a:cubicBezTo>
                  <a:cubicBezTo>
                    <a:pt x="202096" y="90675"/>
                    <a:pt x="202891" y="91604"/>
                    <a:pt x="203421" y="92467"/>
                  </a:cubicBezTo>
                  <a:cubicBezTo>
                    <a:pt x="209980" y="92334"/>
                    <a:pt x="210444" y="92334"/>
                    <a:pt x="210974" y="92732"/>
                  </a:cubicBezTo>
                  <a:cubicBezTo>
                    <a:pt x="214750" y="94192"/>
                    <a:pt x="214883" y="94657"/>
                    <a:pt x="215413" y="94524"/>
                  </a:cubicBezTo>
                  <a:cubicBezTo>
                    <a:pt x="215877" y="94457"/>
                    <a:pt x="216937" y="94126"/>
                    <a:pt x="217467" y="93727"/>
                  </a:cubicBezTo>
                  <a:cubicBezTo>
                    <a:pt x="221641" y="91936"/>
                    <a:pt x="221906" y="90940"/>
                    <a:pt x="222436" y="91471"/>
                  </a:cubicBezTo>
                  <a:cubicBezTo>
                    <a:pt x="224291" y="96316"/>
                    <a:pt x="224688" y="96316"/>
                    <a:pt x="224688" y="96780"/>
                  </a:cubicBezTo>
                  <a:cubicBezTo>
                    <a:pt x="224754" y="97377"/>
                    <a:pt x="224357" y="97776"/>
                    <a:pt x="224489" y="98705"/>
                  </a:cubicBezTo>
                  <a:cubicBezTo>
                    <a:pt x="224556" y="99567"/>
                    <a:pt x="225152" y="100895"/>
                    <a:pt x="225284" y="101956"/>
                  </a:cubicBezTo>
                  <a:cubicBezTo>
                    <a:pt x="225351" y="103018"/>
                    <a:pt x="225284" y="104213"/>
                    <a:pt x="224953" y="105208"/>
                  </a:cubicBezTo>
                  <a:lnTo>
                    <a:pt x="230121" y="107796"/>
                  </a:lnTo>
                  <a:cubicBezTo>
                    <a:pt x="229061" y="106137"/>
                    <a:pt x="228928" y="105938"/>
                    <a:pt x="228928" y="105540"/>
                  </a:cubicBezTo>
                  <a:cubicBezTo>
                    <a:pt x="228928" y="105142"/>
                    <a:pt x="229392" y="104810"/>
                    <a:pt x="229392" y="104279"/>
                  </a:cubicBezTo>
                  <a:cubicBezTo>
                    <a:pt x="229392" y="103748"/>
                    <a:pt x="228928" y="103018"/>
                    <a:pt x="228730" y="102421"/>
                  </a:cubicBezTo>
                  <a:cubicBezTo>
                    <a:pt x="228531" y="101824"/>
                    <a:pt x="228332" y="101558"/>
                    <a:pt x="228332" y="100762"/>
                  </a:cubicBezTo>
                  <a:cubicBezTo>
                    <a:pt x="228332" y="99965"/>
                    <a:pt x="228465" y="98638"/>
                    <a:pt x="228531" y="97776"/>
                  </a:cubicBezTo>
                  <a:cubicBezTo>
                    <a:pt x="228597" y="96913"/>
                    <a:pt x="228531" y="96382"/>
                    <a:pt x="228597" y="95652"/>
                  </a:cubicBezTo>
                  <a:cubicBezTo>
                    <a:pt x="228663" y="94922"/>
                    <a:pt x="228796" y="93993"/>
                    <a:pt x="228928" y="93263"/>
                  </a:cubicBezTo>
                  <a:cubicBezTo>
                    <a:pt x="232903" y="92068"/>
                    <a:pt x="233566" y="91670"/>
                    <a:pt x="234361" y="91471"/>
                  </a:cubicBezTo>
                  <a:cubicBezTo>
                    <a:pt x="235156" y="91272"/>
                    <a:pt x="236150" y="91139"/>
                    <a:pt x="236878" y="90940"/>
                  </a:cubicBezTo>
                  <a:cubicBezTo>
                    <a:pt x="237541" y="90741"/>
                    <a:pt x="238137" y="90343"/>
                    <a:pt x="238800" y="90078"/>
                  </a:cubicBezTo>
                  <a:cubicBezTo>
                    <a:pt x="239396" y="89879"/>
                    <a:pt x="240125" y="89679"/>
                    <a:pt x="240787" y="89613"/>
                  </a:cubicBezTo>
                  <a:cubicBezTo>
                    <a:pt x="241384" y="89480"/>
                    <a:pt x="241980" y="89480"/>
                    <a:pt x="242510" y="89679"/>
                  </a:cubicBezTo>
                  <a:cubicBezTo>
                    <a:pt x="242974" y="89812"/>
                    <a:pt x="243371" y="90144"/>
                    <a:pt x="243901" y="90476"/>
                  </a:cubicBezTo>
                  <a:cubicBezTo>
                    <a:pt x="245822" y="91737"/>
                    <a:pt x="246154" y="92068"/>
                    <a:pt x="246617" y="91869"/>
                  </a:cubicBezTo>
                  <a:cubicBezTo>
                    <a:pt x="247148" y="91737"/>
                    <a:pt x="247943" y="91073"/>
                    <a:pt x="248406" y="90542"/>
                  </a:cubicBezTo>
                  <a:cubicBezTo>
                    <a:pt x="248936" y="90078"/>
                    <a:pt x="249135" y="89480"/>
                    <a:pt x="249400" y="89082"/>
                  </a:cubicBezTo>
                  <a:cubicBezTo>
                    <a:pt x="249731" y="88684"/>
                    <a:pt x="249930" y="88286"/>
                    <a:pt x="250394" y="88419"/>
                  </a:cubicBezTo>
                  <a:cubicBezTo>
                    <a:pt x="252779" y="90343"/>
                    <a:pt x="252978" y="90277"/>
                    <a:pt x="253243" y="90343"/>
                  </a:cubicBezTo>
                  <a:cubicBezTo>
                    <a:pt x="253574" y="90343"/>
                    <a:pt x="253640" y="90675"/>
                    <a:pt x="253971" y="90542"/>
                  </a:cubicBezTo>
                  <a:cubicBezTo>
                    <a:pt x="254236" y="90476"/>
                    <a:pt x="254634" y="90277"/>
                    <a:pt x="254965" y="90078"/>
                  </a:cubicBezTo>
                  <a:cubicBezTo>
                    <a:pt x="256224" y="87490"/>
                    <a:pt x="256555" y="87490"/>
                    <a:pt x="256754" y="87290"/>
                  </a:cubicBezTo>
                  <a:cubicBezTo>
                    <a:pt x="256953" y="87091"/>
                    <a:pt x="257152" y="86693"/>
                    <a:pt x="257218" y="86428"/>
                  </a:cubicBezTo>
                  <a:cubicBezTo>
                    <a:pt x="257218" y="86096"/>
                    <a:pt x="257019" y="85698"/>
                    <a:pt x="257218" y="85432"/>
                  </a:cubicBezTo>
                  <a:cubicBezTo>
                    <a:pt x="259139" y="84503"/>
                    <a:pt x="259603" y="84503"/>
                    <a:pt x="259868" y="84437"/>
                  </a:cubicBezTo>
                  <a:cubicBezTo>
                    <a:pt x="260000" y="82645"/>
                    <a:pt x="259868" y="82380"/>
                    <a:pt x="259868" y="81982"/>
                  </a:cubicBezTo>
                  <a:cubicBezTo>
                    <a:pt x="259868" y="81583"/>
                    <a:pt x="260000" y="80986"/>
                    <a:pt x="260265" y="80654"/>
                  </a:cubicBezTo>
                  <a:cubicBezTo>
                    <a:pt x="261789" y="78995"/>
                    <a:pt x="261855" y="78796"/>
                    <a:pt x="261855" y="78464"/>
                  </a:cubicBezTo>
                  <a:cubicBezTo>
                    <a:pt x="261855" y="78199"/>
                    <a:pt x="261855" y="77734"/>
                    <a:pt x="261988" y="77336"/>
                  </a:cubicBezTo>
                  <a:cubicBezTo>
                    <a:pt x="262584" y="74416"/>
                    <a:pt x="262253" y="73952"/>
                    <a:pt x="262452" y="73554"/>
                  </a:cubicBezTo>
                  <a:cubicBezTo>
                    <a:pt x="264837" y="72425"/>
                    <a:pt x="265035" y="71762"/>
                    <a:pt x="265367" y="71496"/>
                  </a:cubicBezTo>
                  <a:cubicBezTo>
                    <a:pt x="265565" y="71165"/>
                    <a:pt x="266029" y="71098"/>
                    <a:pt x="266162" y="70700"/>
                  </a:cubicBezTo>
                  <a:cubicBezTo>
                    <a:pt x="266360" y="70368"/>
                    <a:pt x="266162" y="69970"/>
                    <a:pt x="266162" y="69572"/>
                  </a:cubicBezTo>
                  <a:cubicBezTo>
                    <a:pt x="264240" y="67515"/>
                    <a:pt x="264240" y="67316"/>
                    <a:pt x="263975" y="66984"/>
                  </a:cubicBezTo>
                  <a:cubicBezTo>
                    <a:pt x="263644" y="66718"/>
                    <a:pt x="263247" y="66254"/>
                    <a:pt x="262849" y="66055"/>
                  </a:cubicBezTo>
                  <a:cubicBezTo>
                    <a:pt x="262452" y="65922"/>
                    <a:pt x="262054" y="66055"/>
                    <a:pt x="261789" y="66121"/>
                  </a:cubicBezTo>
                  <a:cubicBezTo>
                    <a:pt x="261458" y="66254"/>
                    <a:pt x="261259" y="66519"/>
                    <a:pt x="260994" y="66387"/>
                  </a:cubicBezTo>
                  <a:cubicBezTo>
                    <a:pt x="260795" y="66254"/>
                    <a:pt x="260663" y="65723"/>
                    <a:pt x="260398" y="65458"/>
                  </a:cubicBezTo>
                  <a:cubicBezTo>
                    <a:pt x="259007" y="64263"/>
                    <a:pt x="258742" y="64462"/>
                    <a:pt x="258410" y="64528"/>
                  </a:cubicBezTo>
                  <a:cubicBezTo>
                    <a:pt x="258145" y="64528"/>
                    <a:pt x="257748" y="64927"/>
                    <a:pt x="257417" y="64927"/>
                  </a:cubicBezTo>
                  <a:cubicBezTo>
                    <a:pt x="257152" y="64927"/>
                    <a:pt x="256754" y="64927"/>
                    <a:pt x="256555" y="64661"/>
                  </a:cubicBezTo>
                  <a:cubicBezTo>
                    <a:pt x="256356" y="64462"/>
                    <a:pt x="256224" y="63865"/>
                    <a:pt x="255959" y="63533"/>
                  </a:cubicBezTo>
                  <a:cubicBezTo>
                    <a:pt x="255628" y="63334"/>
                    <a:pt x="255230" y="63334"/>
                    <a:pt x="254833" y="63268"/>
                  </a:cubicBezTo>
                  <a:cubicBezTo>
                    <a:pt x="251984" y="60348"/>
                    <a:pt x="252381" y="59817"/>
                    <a:pt x="252183" y="59286"/>
                  </a:cubicBezTo>
                  <a:cubicBezTo>
                    <a:pt x="250791" y="57494"/>
                    <a:pt x="251388" y="57030"/>
                    <a:pt x="251785" y="56831"/>
                  </a:cubicBezTo>
                  <a:cubicBezTo>
                    <a:pt x="252183" y="56631"/>
                    <a:pt x="252646" y="56698"/>
                    <a:pt x="252845" y="56300"/>
                  </a:cubicBezTo>
                  <a:cubicBezTo>
                    <a:pt x="253044" y="53181"/>
                    <a:pt x="252580" y="53048"/>
                    <a:pt x="252448" y="52650"/>
                  </a:cubicBezTo>
                  <a:cubicBezTo>
                    <a:pt x="252381" y="52185"/>
                    <a:pt x="252779" y="51455"/>
                    <a:pt x="252845" y="50991"/>
                  </a:cubicBezTo>
                  <a:cubicBezTo>
                    <a:pt x="252978" y="50593"/>
                    <a:pt x="253044" y="50062"/>
                    <a:pt x="252845" y="49597"/>
                  </a:cubicBezTo>
                  <a:cubicBezTo>
                    <a:pt x="249731" y="48336"/>
                    <a:pt x="249599" y="48137"/>
                    <a:pt x="249400" y="47739"/>
                  </a:cubicBezTo>
                  <a:cubicBezTo>
                    <a:pt x="248539" y="45416"/>
                    <a:pt x="247943" y="45416"/>
                    <a:pt x="247611" y="45217"/>
                  </a:cubicBezTo>
                  <a:cubicBezTo>
                    <a:pt x="247346" y="44952"/>
                    <a:pt x="247148" y="44355"/>
                    <a:pt x="246816" y="44155"/>
                  </a:cubicBezTo>
                  <a:cubicBezTo>
                    <a:pt x="246617" y="44023"/>
                    <a:pt x="246154" y="44023"/>
                    <a:pt x="245822" y="44023"/>
                  </a:cubicBezTo>
                  <a:cubicBezTo>
                    <a:pt x="245624" y="44023"/>
                    <a:pt x="245160" y="44355"/>
                    <a:pt x="244961" y="44023"/>
                  </a:cubicBezTo>
                  <a:cubicBezTo>
                    <a:pt x="245027" y="41766"/>
                    <a:pt x="245359" y="41302"/>
                    <a:pt x="245160" y="40705"/>
                  </a:cubicBezTo>
                  <a:cubicBezTo>
                    <a:pt x="243702" y="37718"/>
                    <a:pt x="244564" y="37187"/>
                    <a:pt x="244564" y="36590"/>
                  </a:cubicBezTo>
                  <a:lnTo>
                    <a:pt x="235702" y="33612"/>
                  </a:lnTo>
                  <a:cubicBezTo>
                    <a:pt x="234394" y="33139"/>
                    <a:pt x="234295" y="33073"/>
                    <a:pt x="234096" y="33073"/>
                  </a:cubicBezTo>
                  <a:cubicBezTo>
                    <a:pt x="232307" y="32940"/>
                    <a:pt x="232373" y="33670"/>
                    <a:pt x="231976" y="33537"/>
                  </a:cubicBezTo>
                  <a:cubicBezTo>
                    <a:pt x="228465" y="32277"/>
                    <a:pt x="228266" y="32675"/>
                    <a:pt x="227935" y="32741"/>
                  </a:cubicBezTo>
                  <a:cubicBezTo>
                    <a:pt x="227670" y="32940"/>
                    <a:pt x="227471" y="33272"/>
                    <a:pt x="227140" y="33272"/>
                  </a:cubicBezTo>
                  <a:cubicBezTo>
                    <a:pt x="224688" y="32675"/>
                    <a:pt x="224556" y="31878"/>
                    <a:pt x="224158" y="31679"/>
                  </a:cubicBezTo>
                  <a:close/>
                  <a:moveTo>
                    <a:pt x="340982" y="30750"/>
                  </a:moveTo>
                  <a:lnTo>
                    <a:pt x="335574" y="32766"/>
                  </a:lnTo>
                  <a:cubicBezTo>
                    <a:pt x="334737" y="32973"/>
                    <a:pt x="334621" y="32841"/>
                    <a:pt x="334489" y="32741"/>
                  </a:cubicBezTo>
                  <a:cubicBezTo>
                    <a:pt x="334158" y="32675"/>
                    <a:pt x="333959" y="32277"/>
                    <a:pt x="333561" y="32144"/>
                  </a:cubicBezTo>
                  <a:lnTo>
                    <a:pt x="328576" y="33081"/>
                  </a:lnTo>
                  <a:cubicBezTo>
                    <a:pt x="327814" y="33255"/>
                    <a:pt x="327698" y="33305"/>
                    <a:pt x="327466" y="33272"/>
                  </a:cubicBezTo>
                  <a:cubicBezTo>
                    <a:pt x="324087" y="34466"/>
                    <a:pt x="324087" y="34135"/>
                    <a:pt x="323624" y="34135"/>
                  </a:cubicBezTo>
                  <a:lnTo>
                    <a:pt x="318050" y="40713"/>
                  </a:lnTo>
                  <a:cubicBezTo>
                    <a:pt x="317313" y="41800"/>
                    <a:pt x="317396" y="42065"/>
                    <a:pt x="317396" y="42364"/>
                  </a:cubicBezTo>
                  <a:cubicBezTo>
                    <a:pt x="314481" y="45416"/>
                    <a:pt x="313885" y="45416"/>
                    <a:pt x="313620" y="45815"/>
                  </a:cubicBezTo>
                  <a:cubicBezTo>
                    <a:pt x="312825" y="48137"/>
                    <a:pt x="312692" y="48336"/>
                    <a:pt x="312295" y="48403"/>
                  </a:cubicBezTo>
                  <a:cubicBezTo>
                    <a:pt x="309380" y="50062"/>
                    <a:pt x="309446" y="50593"/>
                    <a:pt x="309578" y="50991"/>
                  </a:cubicBezTo>
                  <a:cubicBezTo>
                    <a:pt x="309645" y="51455"/>
                    <a:pt x="310042" y="52185"/>
                    <a:pt x="309976" y="52650"/>
                  </a:cubicBezTo>
                  <a:cubicBezTo>
                    <a:pt x="309843" y="53048"/>
                    <a:pt x="309380" y="53181"/>
                    <a:pt x="309247" y="53844"/>
                  </a:cubicBezTo>
                  <a:cubicBezTo>
                    <a:pt x="309777" y="56698"/>
                    <a:pt x="310241" y="56631"/>
                    <a:pt x="310638" y="56831"/>
                  </a:cubicBezTo>
                  <a:cubicBezTo>
                    <a:pt x="310042" y="59817"/>
                    <a:pt x="310440" y="60348"/>
                    <a:pt x="310175" y="60746"/>
                  </a:cubicBezTo>
                  <a:cubicBezTo>
                    <a:pt x="307193" y="63334"/>
                    <a:pt x="306796" y="63334"/>
                    <a:pt x="306465" y="63533"/>
                  </a:cubicBezTo>
                  <a:cubicBezTo>
                    <a:pt x="305669" y="64927"/>
                    <a:pt x="305272" y="64927"/>
                    <a:pt x="305007" y="64927"/>
                  </a:cubicBezTo>
                  <a:cubicBezTo>
                    <a:pt x="303682" y="64462"/>
                    <a:pt x="303417" y="64263"/>
                    <a:pt x="303152" y="64462"/>
                  </a:cubicBezTo>
                  <a:cubicBezTo>
                    <a:pt x="301164" y="66519"/>
                    <a:pt x="300966" y="66254"/>
                    <a:pt x="300634" y="66121"/>
                  </a:cubicBezTo>
                  <a:cubicBezTo>
                    <a:pt x="300369" y="66055"/>
                    <a:pt x="299972" y="65922"/>
                    <a:pt x="299574" y="66055"/>
                  </a:cubicBezTo>
                  <a:cubicBezTo>
                    <a:pt x="299177" y="66254"/>
                    <a:pt x="298779" y="66718"/>
                    <a:pt x="298448" y="66984"/>
                  </a:cubicBezTo>
                  <a:cubicBezTo>
                    <a:pt x="298183" y="67316"/>
                    <a:pt x="298183" y="67515"/>
                    <a:pt x="297852" y="67780"/>
                  </a:cubicBezTo>
                  <a:cubicBezTo>
                    <a:pt x="296394" y="71098"/>
                    <a:pt x="296858" y="71165"/>
                    <a:pt x="297057" y="71496"/>
                  </a:cubicBezTo>
                  <a:cubicBezTo>
                    <a:pt x="300171" y="73952"/>
                    <a:pt x="299839" y="74416"/>
                    <a:pt x="299972" y="74748"/>
                  </a:cubicBezTo>
                  <a:cubicBezTo>
                    <a:pt x="300568" y="78796"/>
                    <a:pt x="300634" y="78995"/>
                    <a:pt x="300568" y="79261"/>
                  </a:cubicBezTo>
                  <a:cubicBezTo>
                    <a:pt x="302556" y="82380"/>
                    <a:pt x="302423" y="82645"/>
                    <a:pt x="302224" y="83043"/>
                  </a:cubicBezTo>
                  <a:cubicBezTo>
                    <a:pt x="303284" y="85034"/>
                    <a:pt x="302953" y="85432"/>
                    <a:pt x="302754" y="85698"/>
                  </a:cubicBezTo>
                  <a:cubicBezTo>
                    <a:pt x="309446" y="90277"/>
                    <a:pt x="309645" y="90343"/>
                    <a:pt x="310175" y="90078"/>
                  </a:cubicBezTo>
                  <a:cubicBezTo>
                    <a:pt x="313288" y="89480"/>
                    <a:pt x="313487" y="90078"/>
                    <a:pt x="314017" y="90542"/>
                  </a:cubicBezTo>
                  <a:cubicBezTo>
                    <a:pt x="316270" y="92068"/>
                    <a:pt x="316601" y="91737"/>
                    <a:pt x="317065" y="91471"/>
                  </a:cubicBezTo>
                  <a:cubicBezTo>
                    <a:pt x="319052" y="90144"/>
                    <a:pt x="319450" y="89812"/>
                    <a:pt x="319914" y="89679"/>
                  </a:cubicBezTo>
                  <a:cubicBezTo>
                    <a:pt x="320444" y="89480"/>
                    <a:pt x="321040" y="89480"/>
                    <a:pt x="321636" y="89613"/>
                  </a:cubicBezTo>
                  <a:cubicBezTo>
                    <a:pt x="322299" y="89679"/>
                    <a:pt x="323027" y="89879"/>
                    <a:pt x="323624" y="90078"/>
                  </a:cubicBezTo>
                  <a:cubicBezTo>
                    <a:pt x="324286" y="90343"/>
                    <a:pt x="324882" y="90741"/>
                    <a:pt x="325545" y="90940"/>
                  </a:cubicBezTo>
                  <a:cubicBezTo>
                    <a:pt x="326274" y="91139"/>
                    <a:pt x="327268" y="91272"/>
                    <a:pt x="328063" y="91471"/>
                  </a:cubicBezTo>
                  <a:cubicBezTo>
                    <a:pt x="328858" y="91670"/>
                    <a:pt x="329520" y="92068"/>
                    <a:pt x="330315" y="92068"/>
                  </a:cubicBezTo>
                  <a:cubicBezTo>
                    <a:pt x="333628" y="93993"/>
                    <a:pt x="333760" y="94922"/>
                    <a:pt x="333826" y="95652"/>
                  </a:cubicBezTo>
                  <a:cubicBezTo>
                    <a:pt x="333893" y="96382"/>
                    <a:pt x="333826" y="96913"/>
                    <a:pt x="333893" y="97776"/>
                  </a:cubicBezTo>
                  <a:cubicBezTo>
                    <a:pt x="333959" y="98638"/>
                    <a:pt x="334091" y="99965"/>
                    <a:pt x="334091" y="100762"/>
                  </a:cubicBezTo>
                  <a:cubicBezTo>
                    <a:pt x="334091" y="101558"/>
                    <a:pt x="333893" y="101824"/>
                    <a:pt x="333694" y="102421"/>
                  </a:cubicBezTo>
                  <a:cubicBezTo>
                    <a:pt x="333495" y="103018"/>
                    <a:pt x="333031" y="103748"/>
                    <a:pt x="333031" y="104279"/>
                  </a:cubicBezTo>
                  <a:cubicBezTo>
                    <a:pt x="333031" y="104810"/>
                    <a:pt x="333495" y="105142"/>
                    <a:pt x="333495" y="105540"/>
                  </a:cubicBezTo>
                  <a:cubicBezTo>
                    <a:pt x="333495" y="105938"/>
                    <a:pt x="333363" y="106137"/>
                    <a:pt x="333164" y="106535"/>
                  </a:cubicBezTo>
                  <a:lnTo>
                    <a:pt x="339193" y="107796"/>
                  </a:lnTo>
                  <a:cubicBezTo>
                    <a:pt x="337139" y="104213"/>
                    <a:pt x="337073" y="103018"/>
                    <a:pt x="337139" y="101956"/>
                  </a:cubicBezTo>
                  <a:cubicBezTo>
                    <a:pt x="337272" y="100895"/>
                    <a:pt x="337868" y="99567"/>
                    <a:pt x="337934" y="98705"/>
                  </a:cubicBezTo>
                  <a:cubicBezTo>
                    <a:pt x="338067" y="97776"/>
                    <a:pt x="337669" y="97377"/>
                    <a:pt x="337735" y="96780"/>
                  </a:cubicBezTo>
                  <a:cubicBezTo>
                    <a:pt x="337735" y="96316"/>
                    <a:pt x="338133" y="96316"/>
                    <a:pt x="338530" y="95453"/>
                  </a:cubicBezTo>
                  <a:lnTo>
                    <a:pt x="346886" y="94126"/>
                  </a:lnTo>
                  <a:cubicBezTo>
                    <a:pt x="347756" y="94341"/>
                    <a:pt x="347905" y="94258"/>
                    <a:pt x="348137" y="94325"/>
                  </a:cubicBezTo>
                  <a:cubicBezTo>
                    <a:pt x="351979" y="92334"/>
                    <a:pt x="352443" y="92334"/>
                    <a:pt x="353039" y="92732"/>
                  </a:cubicBezTo>
                  <a:cubicBezTo>
                    <a:pt x="356087" y="94391"/>
                    <a:pt x="356418" y="93927"/>
                    <a:pt x="356750" y="94059"/>
                  </a:cubicBezTo>
                  <a:lnTo>
                    <a:pt x="360857" y="90343"/>
                  </a:lnTo>
                  <a:cubicBezTo>
                    <a:pt x="361387" y="90011"/>
                    <a:pt x="361983" y="90343"/>
                    <a:pt x="362381" y="90343"/>
                  </a:cubicBezTo>
                  <a:cubicBezTo>
                    <a:pt x="362646" y="90277"/>
                    <a:pt x="362646" y="90078"/>
                    <a:pt x="362977" y="90078"/>
                  </a:cubicBezTo>
                  <a:cubicBezTo>
                    <a:pt x="363375" y="90011"/>
                    <a:pt x="364037" y="90011"/>
                    <a:pt x="364435" y="89879"/>
                  </a:cubicBezTo>
                  <a:cubicBezTo>
                    <a:pt x="364965" y="89812"/>
                    <a:pt x="365031" y="90078"/>
                    <a:pt x="365429" y="89812"/>
                  </a:cubicBezTo>
                  <a:cubicBezTo>
                    <a:pt x="367217" y="88286"/>
                    <a:pt x="367681" y="88286"/>
                    <a:pt x="368012" y="88020"/>
                  </a:cubicBezTo>
                  <a:cubicBezTo>
                    <a:pt x="368277" y="87821"/>
                    <a:pt x="368211" y="87490"/>
                    <a:pt x="368277" y="87224"/>
                  </a:cubicBezTo>
                  <a:lnTo>
                    <a:pt x="372128" y="77784"/>
                  </a:lnTo>
                  <a:cubicBezTo>
                    <a:pt x="372816" y="76308"/>
                    <a:pt x="373014" y="76075"/>
                    <a:pt x="373047" y="75810"/>
                  </a:cubicBezTo>
                  <a:cubicBezTo>
                    <a:pt x="373047" y="75345"/>
                    <a:pt x="372849" y="74615"/>
                    <a:pt x="372650" y="74217"/>
                  </a:cubicBezTo>
                  <a:cubicBezTo>
                    <a:pt x="372451" y="73952"/>
                    <a:pt x="372054" y="74217"/>
                    <a:pt x="371789" y="74018"/>
                  </a:cubicBezTo>
                  <a:cubicBezTo>
                    <a:pt x="369470" y="71895"/>
                    <a:pt x="369072" y="71297"/>
                    <a:pt x="368807" y="70766"/>
                  </a:cubicBezTo>
                  <a:cubicBezTo>
                    <a:pt x="368476" y="70302"/>
                    <a:pt x="368012" y="69904"/>
                    <a:pt x="367880" y="69373"/>
                  </a:cubicBezTo>
                  <a:cubicBezTo>
                    <a:pt x="367681" y="68908"/>
                    <a:pt x="367814" y="68311"/>
                    <a:pt x="367880" y="67780"/>
                  </a:cubicBezTo>
                  <a:cubicBezTo>
                    <a:pt x="368012" y="67183"/>
                    <a:pt x="368211" y="66917"/>
                    <a:pt x="368277" y="66320"/>
                  </a:cubicBezTo>
                  <a:cubicBezTo>
                    <a:pt x="368476" y="65657"/>
                    <a:pt x="368807" y="64927"/>
                    <a:pt x="368807" y="64263"/>
                  </a:cubicBezTo>
                  <a:cubicBezTo>
                    <a:pt x="368807" y="63533"/>
                    <a:pt x="368609" y="62737"/>
                    <a:pt x="368410" y="62139"/>
                  </a:cubicBezTo>
                  <a:cubicBezTo>
                    <a:pt x="368211" y="61675"/>
                    <a:pt x="367681" y="61343"/>
                    <a:pt x="367482" y="60945"/>
                  </a:cubicBezTo>
                  <a:cubicBezTo>
                    <a:pt x="367416" y="60679"/>
                    <a:pt x="367482" y="60281"/>
                    <a:pt x="367482" y="59817"/>
                  </a:cubicBezTo>
                  <a:cubicBezTo>
                    <a:pt x="366820" y="57428"/>
                    <a:pt x="366157" y="57627"/>
                    <a:pt x="365826" y="57295"/>
                  </a:cubicBezTo>
                  <a:cubicBezTo>
                    <a:pt x="365230" y="55503"/>
                    <a:pt x="364832" y="55503"/>
                    <a:pt x="364567" y="55105"/>
                  </a:cubicBezTo>
                  <a:cubicBezTo>
                    <a:pt x="363441" y="53048"/>
                    <a:pt x="363838" y="52782"/>
                    <a:pt x="363971" y="52185"/>
                  </a:cubicBezTo>
                  <a:cubicBezTo>
                    <a:pt x="363971" y="51654"/>
                    <a:pt x="364236" y="50858"/>
                    <a:pt x="364170" y="50194"/>
                  </a:cubicBezTo>
                  <a:cubicBezTo>
                    <a:pt x="364037" y="49597"/>
                    <a:pt x="363971" y="49000"/>
                    <a:pt x="363640" y="48403"/>
                  </a:cubicBezTo>
                  <a:cubicBezTo>
                    <a:pt x="363242" y="47938"/>
                    <a:pt x="362381" y="47341"/>
                    <a:pt x="361785" y="47009"/>
                  </a:cubicBezTo>
                  <a:cubicBezTo>
                    <a:pt x="358406" y="44819"/>
                    <a:pt x="358605" y="44421"/>
                    <a:pt x="358538" y="43757"/>
                  </a:cubicBezTo>
                  <a:cubicBezTo>
                    <a:pt x="355955" y="39776"/>
                    <a:pt x="355358" y="39577"/>
                    <a:pt x="354629" y="39776"/>
                  </a:cubicBezTo>
                  <a:lnTo>
                    <a:pt x="348733" y="41700"/>
                  </a:lnTo>
                  <a:cubicBezTo>
                    <a:pt x="346017" y="38382"/>
                    <a:pt x="345752" y="38183"/>
                    <a:pt x="345553" y="37984"/>
                  </a:cubicBezTo>
                  <a:cubicBezTo>
                    <a:pt x="345487" y="37718"/>
                    <a:pt x="345553" y="37320"/>
                    <a:pt x="345553" y="36922"/>
                  </a:cubicBezTo>
                  <a:cubicBezTo>
                    <a:pt x="345553" y="36590"/>
                    <a:pt x="345553" y="36325"/>
                    <a:pt x="345553" y="35926"/>
                  </a:cubicBezTo>
                  <a:cubicBezTo>
                    <a:pt x="342770" y="32144"/>
                    <a:pt x="342903" y="31547"/>
                    <a:pt x="342505" y="31347"/>
                  </a:cubicBezTo>
                  <a:close/>
                  <a:moveTo>
                    <a:pt x="822912" y="30750"/>
                  </a:moveTo>
                  <a:lnTo>
                    <a:pt x="817504" y="32766"/>
                  </a:lnTo>
                  <a:cubicBezTo>
                    <a:pt x="816667" y="32973"/>
                    <a:pt x="816551" y="32841"/>
                    <a:pt x="816419" y="32741"/>
                  </a:cubicBezTo>
                  <a:cubicBezTo>
                    <a:pt x="816088" y="32675"/>
                    <a:pt x="815889" y="32277"/>
                    <a:pt x="815491" y="32144"/>
                  </a:cubicBezTo>
                  <a:lnTo>
                    <a:pt x="810506" y="33081"/>
                  </a:lnTo>
                  <a:cubicBezTo>
                    <a:pt x="809744" y="33255"/>
                    <a:pt x="809628" y="33305"/>
                    <a:pt x="809396" y="33272"/>
                  </a:cubicBezTo>
                  <a:cubicBezTo>
                    <a:pt x="806017" y="34466"/>
                    <a:pt x="806017" y="34135"/>
                    <a:pt x="805554" y="34135"/>
                  </a:cubicBezTo>
                  <a:lnTo>
                    <a:pt x="799980" y="40713"/>
                  </a:lnTo>
                  <a:cubicBezTo>
                    <a:pt x="799243" y="41800"/>
                    <a:pt x="799326" y="42065"/>
                    <a:pt x="799326" y="42364"/>
                  </a:cubicBezTo>
                  <a:cubicBezTo>
                    <a:pt x="796411" y="45416"/>
                    <a:pt x="795815" y="45416"/>
                    <a:pt x="795550" y="45815"/>
                  </a:cubicBezTo>
                  <a:cubicBezTo>
                    <a:pt x="794755" y="48137"/>
                    <a:pt x="794622" y="48336"/>
                    <a:pt x="794225" y="48403"/>
                  </a:cubicBezTo>
                  <a:cubicBezTo>
                    <a:pt x="791310" y="50062"/>
                    <a:pt x="791376" y="50593"/>
                    <a:pt x="791508" y="50991"/>
                  </a:cubicBezTo>
                  <a:cubicBezTo>
                    <a:pt x="791575" y="51455"/>
                    <a:pt x="791972" y="52185"/>
                    <a:pt x="791906" y="52650"/>
                  </a:cubicBezTo>
                  <a:cubicBezTo>
                    <a:pt x="791773" y="53048"/>
                    <a:pt x="791310" y="53181"/>
                    <a:pt x="791177" y="53844"/>
                  </a:cubicBezTo>
                  <a:cubicBezTo>
                    <a:pt x="791707" y="56698"/>
                    <a:pt x="792171" y="56631"/>
                    <a:pt x="792568" y="56831"/>
                  </a:cubicBezTo>
                  <a:cubicBezTo>
                    <a:pt x="791972" y="59817"/>
                    <a:pt x="792370" y="60348"/>
                    <a:pt x="792105" y="60746"/>
                  </a:cubicBezTo>
                  <a:cubicBezTo>
                    <a:pt x="789123" y="63334"/>
                    <a:pt x="788726" y="63334"/>
                    <a:pt x="788395" y="63533"/>
                  </a:cubicBezTo>
                  <a:cubicBezTo>
                    <a:pt x="787599" y="64927"/>
                    <a:pt x="787202" y="64927"/>
                    <a:pt x="786937" y="64927"/>
                  </a:cubicBezTo>
                  <a:cubicBezTo>
                    <a:pt x="785612" y="64462"/>
                    <a:pt x="785347" y="64263"/>
                    <a:pt x="785082" y="64462"/>
                  </a:cubicBezTo>
                  <a:cubicBezTo>
                    <a:pt x="783094" y="66519"/>
                    <a:pt x="782896" y="66254"/>
                    <a:pt x="782564" y="66121"/>
                  </a:cubicBezTo>
                  <a:cubicBezTo>
                    <a:pt x="782299" y="66055"/>
                    <a:pt x="781902" y="65922"/>
                    <a:pt x="781504" y="66055"/>
                  </a:cubicBezTo>
                  <a:cubicBezTo>
                    <a:pt x="781107" y="66254"/>
                    <a:pt x="780709" y="66718"/>
                    <a:pt x="780378" y="66984"/>
                  </a:cubicBezTo>
                  <a:cubicBezTo>
                    <a:pt x="780113" y="67316"/>
                    <a:pt x="780113" y="67515"/>
                    <a:pt x="779782" y="67780"/>
                  </a:cubicBezTo>
                  <a:cubicBezTo>
                    <a:pt x="778324" y="71098"/>
                    <a:pt x="778788" y="71165"/>
                    <a:pt x="778987" y="71496"/>
                  </a:cubicBezTo>
                  <a:cubicBezTo>
                    <a:pt x="782101" y="73952"/>
                    <a:pt x="781769" y="74416"/>
                    <a:pt x="781902" y="74748"/>
                  </a:cubicBezTo>
                  <a:cubicBezTo>
                    <a:pt x="782498" y="78796"/>
                    <a:pt x="782564" y="78995"/>
                    <a:pt x="782498" y="79261"/>
                  </a:cubicBezTo>
                  <a:cubicBezTo>
                    <a:pt x="784486" y="82380"/>
                    <a:pt x="784353" y="82645"/>
                    <a:pt x="784154" y="83043"/>
                  </a:cubicBezTo>
                  <a:cubicBezTo>
                    <a:pt x="785214" y="85034"/>
                    <a:pt x="784883" y="85432"/>
                    <a:pt x="784684" y="85698"/>
                  </a:cubicBezTo>
                  <a:lnTo>
                    <a:pt x="790705" y="89704"/>
                  </a:lnTo>
                  <a:cubicBezTo>
                    <a:pt x="791658" y="90260"/>
                    <a:pt x="791840" y="90210"/>
                    <a:pt x="792105" y="90078"/>
                  </a:cubicBezTo>
                  <a:cubicBezTo>
                    <a:pt x="795218" y="89480"/>
                    <a:pt x="795417" y="90078"/>
                    <a:pt x="795947" y="90542"/>
                  </a:cubicBezTo>
                  <a:cubicBezTo>
                    <a:pt x="798200" y="92068"/>
                    <a:pt x="798531" y="91737"/>
                    <a:pt x="798995" y="91471"/>
                  </a:cubicBezTo>
                  <a:cubicBezTo>
                    <a:pt x="800982" y="90144"/>
                    <a:pt x="801380" y="89812"/>
                    <a:pt x="801844" y="89679"/>
                  </a:cubicBezTo>
                  <a:cubicBezTo>
                    <a:pt x="802374" y="89480"/>
                    <a:pt x="802970" y="89480"/>
                    <a:pt x="803566" y="89613"/>
                  </a:cubicBezTo>
                  <a:cubicBezTo>
                    <a:pt x="804229" y="89679"/>
                    <a:pt x="804957" y="89879"/>
                    <a:pt x="805554" y="90078"/>
                  </a:cubicBezTo>
                  <a:cubicBezTo>
                    <a:pt x="806216" y="90343"/>
                    <a:pt x="806812" y="90741"/>
                    <a:pt x="807475" y="90940"/>
                  </a:cubicBezTo>
                  <a:cubicBezTo>
                    <a:pt x="808204" y="91139"/>
                    <a:pt x="809198" y="91272"/>
                    <a:pt x="809993" y="91471"/>
                  </a:cubicBezTo>
                  <a:cubicBezTo>
                    <a:pt x="810788" y="91670"/>
                    <a:pt x="811450" y="92068"/>
                    <a:pt x="812245" y="92068"/>
                  </a:cubicBezTo>
                  <a:cubicBezTo>
                    <a:pt x="815558" y="93993"/>
                    <a:pt x="815690" y="94922"/>
                    <a:pt x="815756" y="95652"/>
                  </a:cubicBezTo>
                  <a:cubicBezTo>
                    <a:pt x="815823" y="96382"/>
                    <a:pt x="815756" y="96913"/>
                    <a:pt x="815823" y="97776"/>
                  </a:cubicBezTo>
                  <a:cubicBezTo>
                    <a:pt x="815889" y="98638"/>
                    <a:pt x="816021" y="99965"/>
                    <a:pt x="816021" y="100762"/>
                  </a:cubicBezTo>
                  <a:cubicBezTo>
                    <a:pt x="816021" y="101558"/>
                    <a:pt x="815823" y="101824"/>
                    <a:pt x="815624" y="102421"/>
                  </a:cubicBezTo>
                  <a:cubicBezTo>
                    <a:pt x="815425" y="103018"/>
                    <a:pt x="814961" y="103748"/>
                    <a:pt x="814961" y="104279"/>
                  </a:cubicBezTo>
                  <a:cubicBezTo>
                    <a:pt x="814961" y="104810"/>
                    <a:pt x="815425" y="105142"/>
                    <a:pt x="815425" y="105540"/>
                  </a:cubicBezTo>
                  <a:cubicBezTo>
                    <a:pt x="815425" y="105938"/>
                    <a:pt x="815293" y="106137"/>
                    <a:pt x="815094" y="106535"/>
                  </a:cubicBezTo>
                  <a:lnTo>
                    <a:pt x="821123" y="107796"/>
                  </a:lnTo>
                  <a:cubicBezTo>
                    <a:pt x="819069" y="104213"/>
                    <a:pt x="819003" y="103018"/>
                    <a:pt x="819069" y="101956"/>
                  </a:cubicBezTo>
                  <a:cubicBezTo>
                    <a:pt x="819202" y="100895"/>
                    <a:pt x="819798" y="99567"/>
                    <a:pt x="819864" y="98705"/>
                  </a:cubicBezTo>
                  <a:cubicBezTo>
                    <a:pt x="819997" y="97776"/>
                    <a:pt x="819599" y="97377"/>
                    <a:pt x="819665" y="96780"/>
                  </a:cubicBezTo>
                  <a:cubicBezTo>
                    <a:pt x="819665" y="96316"/>
                    <a:pt x="820063" y="96316"/>
                    <a:pt x="820460" y="95453"/>
                  </a:cubicBezTo>
                  <a:lnTo>
                    <a:pt x="828816" y="94126"/>
                  </a:lnTo>
                  <a:cubicBezTo>
                    <a:pt x="829686" y="94341"/>
                    <a:pt x="829835" y="94258"/>
                    <a:pt x="830067" y="94325"/>
                  </a:cubicBezTo>
                  <a:cubicBezTo>
                    <a:pt x="833909" y="92334"/>
                    <a:pt x="834373" y="92334"/>
                    <a:pt x="834969" y="92732"/>
                  </a:cubicBezTo>
                  <a:cubicBezTo>
                    <a:pt x="838017" y="94391"/>
                    <a:pt x="838348" y="93927"/>
                    <a:pt x="838680" y="94059"/>
                  </a:cubicBezTo>
                  <a:lnTo>
                    <a:pt x="842787" y="90343"/>
                  </a:lnTo>
                  <a:cubicBezTo>
                    <a:pt x="843317" y="90011"/>
                    <a:pt x="843913" y="90343"/>
                    <a:pt x="844311" y="90343"/>
                  </a:cubicBezTo>
                  <a:cubicBezTo>
                    <a:pt x="844576" y="90277"/>
                    <a:pt x="844576" y="90078"/>
                    <a:pt x="844907" y="90078"/>
                  </a:cubicBezTo>
                  <a:cubicBezTo>
                    <a:pt x="845305" y="90011"/>
                    <a:pt x="845967" y="90011"/>
                    <a:pt x="846365" y="89879"/>
                  </a:cubicBezTo>
                  <a:cubicBezTo>
                    <a:pt x="846895" y="89812"/>
                    <a:pt x="846961" y="90078"/>
                    <a:pt x="847359" y="89812"/>
                  </a:cubicBezTo>
                  <a:cubicBezTo>
                    <a:pt x="849147" y="88286"/>
                    <a:pt x="849611" y="88286"/>
                    <a:pt x="849942" y="88020"/>
                  </a:cubicBezTo>
                  <a:cubicBezTo>
                    <a:pt x="850207" y="87821"/>
                    <a:pt x="850141" y="87490"/>
                    <a:pt x="850207" y="87224"/>
                  </a:cubicBezTo>
                  <a:lnTo>
                    <a:pt x="854058" y="77784"/>
                  </a:lnTo>
                  <a:cubicBezTo>
                    <a:pt x="854746" y="76308"/>
                    <a:pt x="854944" y="76075"/>
                    <a:pt x="854977" y="75810"/>
                  </a:cubicBezTo>
                  <a:cubicBezTo>
                    <a:pt x="854977" y="75345"/>
                    <a:pt x="854779" y="74615"/>
                    <a:pt x="854580" y="74217"/>
                  </a:cubicBezTo>
                  <a:cubicBezTo>
                    <a:pt x="854381" y="73952"/>
                    <a:pt x="853984" y="74217"/>
                    <a:pt x="853719" y="74018"/>
                  </a:cubicBezTo>
                  <a:cubicBezTo>
                    <a:pt x="851400" y="71895"/>
                    <a:pt x="851002" y="71297"/>
                    <a:pt x="850737" y="70766"/>
                  </a:cubicBezTo>
                  <a:cubicBezTo>
                    <a:pt x="850406" y="70302"/>
                    <a:pt x="849942" y="69904"/>
                    <a:pt x="849810" y="69373"/>
                  </a:cubicBezTo>
                  <a:cubicBezTo>
                    <a:pt x="849611" y="68908"/>
                    <a:pt x="849744" y="68311"/>
                    <a:pt x="849810" y="67780"/>
                  </a:cubicBezTo>
                  <a:cubicBezTo>
                    <a:pt x="849942" y="67183"/>
                    <a:pt x="850141" y="66917"/>
                    <a:pt x="850207" y="66320"/>
                  </a:cubicBezTo>
                  <a:cubicBezTo>
                    <a:pt x="850406" y="65657"/>
                    <a:pt x="850737" y="64927"/>
                    <a:pt x="850737" y="64263"/>
                  </a:cubicBezTo>
                  <a:cubicBezTo>
                    <a:pt x="850737" y="63533"/>
                    <a:pt x="850539" y="62737"/>
                    <a:pt x="850340" y="62139"/>
                  </a:cubicBezTo>
                  <a:cubicBezTo>
                    <a:pt x="850141" y="61675"/>
                    <a:pt x="849611" y="61343"/>
                    <a:pt x="849412" y="60945"/>
                  </a:cubicBezTo>
                  <a:cubicBezTo>
                    <a:pt x="849346" y="60679"/>
                    <a:pt x="849412" y="60281"/>
                    <a:pt x="849412" y="59817"/>
                  </a:cubicBezTo>
                  <a:cubicBezTo>
                    <a:pt x="848750" y="57428"/>
                    <a:pt x="848087" y="57627"/>
                    <a:pt x="847756" y="57295"/>
                  </a:cubicBezTo>
                  <a:cubicBezTo>
                    <a:pt x="847160" y="55503"/>
                    <a:pt x="846762" y="55503"/>
                    <a:pt x="846497" y="55105"/>
                  </a:cubicBezTo>
                  <a:cubicBezTo>
                    <a:pt x="845371" y="53048"/>
                    <a:pt x="845768" y="52782"/>
                    <a:pt x="845901" y="52185"/>
                  </a:cubicBezTo>
                  <a:cubicBezTo>
                    <a:pt x="845901" y="51654"/>
                    <a:pt x="846166" y="50858"/>
                    <a:pt x="846100" y="50194"/>
                  </a:cubicBezTo>
                  <a:cubicBezTo>
                    <a:pt x="845967" y="49597"/>
                    <a:pt x="845901" y="49000"/>
                    <a:pt x="845570" y="48403"/>
                  </a:cubicBezTo>
                  <a:cubicBezTo>
                    <a:pt x="845172" y="47938"/>
                    <a:pt x="844311" y="47341"/>
                    <a:pt x="843715" y="47009"/>
                  </a:cubicBezTo>
                  <a:cubicBezTo>
                    <a:pt x="840336" y="44819"/>
                    <a:pt x="840535" y="44421"/>
                    <a:pt x="840468" y="43757"/>
                  </a:cubicBezTo>
                  <a:cubicBezTo>
                    <a:pt x="837885" y="39776"/>
                    <a:pt x="837288" y="39577"/>
                    <a:pt x="836559" y="39776"/>
                  </a:cubicBezTo>
                  <a:lnTo>
                    <a:pt x="830663" y="41700"/>
                  </a:lnTo>
                  <a:cubicBezTo>
                    <a:pt x="827947" y="38382"/>
                    <a:pt x="827682" y="38183"/>
                    <a:pt x="827483" y="37984"/>
                  </a:cubicBezTo>
                  <a:cubicBezTo>
                    <a:pt x="827417" y="37718"/>
                    <a:pt x="827483" y="37320"/>
                    <a:pt x="827483" y="36922"/>
                  </a:cubicBezTo>
                  <a:cubicBezTo>
                    <a:pt x="827483" y="36590"/>
                    <a:pt x="827483" y="36325"/>
                    <a:pt x="827483" y="35926"/>
                  </a:cubicBezTo>
                  <a:cubicBezTo>
                    <a:pt x="824700" y="32144"/>
                    <a:pt x="824833" y="31547"/>
                    <a:pt x="824435" y="31347"/>
                  </a:cubicBezTo>
                  <a:close/>
                  <a:moveTo>
                    <a:pt x="1106075" y="30750"/>
                  </a:moveTo>
                  <a:cubicBezTo>
                    <a:pt x="1104154" y="31547"/>
                    <a:pt x="1104286" y="32144"/>
                    <a:pt x="1103955" y="32277"/>
                  </a:cubicBezTo>
                  <a:cubicBezTo>
                    <a:pt x="1103756" y="32476"/>
                    <a:pt x="1103094" y="32144"/>
                    <a:pt x="1102762" y="32343"/>
                  </a:cubicBezTo>
                  <a:cubicBezTo>
                    <a:pt x="1102365" y="32675"/>
                    <a:pt x="1101901" y="33338"/>
                    <a:pt x="1101702" y="33936"/>
                  </a:cubicBezTo>
                  <a:cubicBezTo>
                    <a:pt x="1101503" y="36325"/>
                    <a:pt x="1101503" y="36590"/>
                    <a:pt x="1101503" y="36922"/>
                  </a:cubicBezTo>
                  <a:cubicBezTo>
                    <a:pt x="1101503" y="37320"/>
                    <a:pt x="1101570" y="37718"/>
                    <a:pt x="1101503" y="37984"/>
                  </a:cubicBezTo>
                  <a:cubicBezTo>
                    <a:pt x="1101305" y="38183"/>
                    <a:pt x="1101040" y="38382"/>
                    <a:pt x="1100841" y="38581"/>
                  </a:cubicBezTo>
                  <a:cubicBezTo>
                    <a:pt x="1099847" y="39510"/>
                    <a:pt x="1099516" y="39776"/>
                    <a:pt x="1099450" y="40107"/>
                  </a:cubicBezTo>
                  <a:cubicBezTo>
                    <a:pt x="1097926" y="41501"/>
                    <a:pt x="1097330" y="41567"/>
                    <a:pt x="1096866" y="41368"/>
                  </a:cubicBezTo>
                  <a:lnTo>
                    <a:pt x="1090638" y="40107"/>
                  </a:lnTo>
                  <a:cubicBezTo>
                    <a:pt x="1090042" y="40307"/>
                    <a:pt x="1089313" y="40771"/>
                    <a:pt x="1088916" y="41368"/>
                  </a:cubicBezTo>
                  <a:cubicBezTo>
                    <a:pt x="1088452" y="44421"/>
                    <a:pt x="1088651" y="44819"/>
                    <a:pt x="1088518" y="45151"/>
                  </a:cubicBezTo>
                  <a:cubicBezTo>
                    <a:pt x="1088319" y="45350"/>
                    <a:pt x="1087856" y="45217"/>
                    <a:pt x="1087657" y="45416"/>
                  </a:cubicBezTo>
                  <a:cubicBezTo>
                    <a:pt x="1087458" y="45615"/>
                    <a:pt x="1087458" y="46345"/>
                    <a:pt x="1087061" y="46545"/>
                  </a:cubicBezTo>
                  <a:cubicBezTo>
                    <a:pt x="1086663" y="46744"/>
                    <a:pt x="1085868" y="46744"/>
                    <a:pt x="1085272" y="47009"/>
                  </a:cubicBezTo>
                  <a:cubicBezTo>
                    <a:pt x="1084676" y="47341"/>
                    <a:pt x="1083814" y="47938"/>
                    <a:pt x="1083417" y="48403"/>
                  </a:cubicBezTo>
                  <a:cubicBezTo>
                    <a:pt x="1083086" y="49000"/>
                    <a:pt x="1083019" y="49597"/>
                    <a:pt x="1082887" y="50194"/>
                  </a:cubicBezTo>
                  <a:cubicBezTo>
                    <a:pt x="1082821" y="50858"/>
                    <a:pt x="1083086" y="51654"/>
                    <a:pt x="1083086" y="52185"/>
                  </a:cubicBezTo>
                  <a:cubicBezTo>
                    <a:pt x="1083218" y="52782"/>
                    <a:pt x="1083616" y="53048"/>
                    <a:pt x="1083616" y="53579"/>
                  </a:cubicBezTo>
                  <a:cubicBezTo>
                    <a:pt x="1083483" y="54043"/>
                    <a:pt x="1082821" y="54707"/>
                    <a:pt x="1082489" y="55105"/>
                  </a:cubicBezTo>
                  <a:cubicBezTo>
                    <a:pt x="1082224" y="55503"/>
                    <a:pt x="1081827" y="55503"/>
                    <a:pt x="1081628" y="55901"/>
                  </a:cubicBezTo>
                  <a:cubicBezTo>
                    <a:pt x="1080899" y="57627"/>
                    <a:pt x="1080237" y="57428"/>
                    <a:pt x="1079905" y="57826"/>
                  </a:cubicBezTo>
                  <a:cubicBezTo>
                    <a:pt x="1079640" y="58091"/>
                    <a:pt x="1079640" y="59220"/>
                    <a:pt x="1079574" y="59817"/>
                  </a:cubicBezTo>
                  <a:cubicBezTo>
                    <a:pt x="1079574" y="60281"/>
                    <a:pt x="1079640" y="60679"/>
                    <a:pt x="1079574" y="60945"/>
                  </a:cubicBezTo>
                  <a:cubicBezTo>
                    <a:pt x="1079375" y="61343"/>
                    <a:pt x="1078845" y="61675"/>
                    <a:pt x="1078647" y="62139"/>
                  </a:cubicBezTo>
                  <a:cubicBezTo>
                    <a:pt x="1078448" y="62737"/>
                    <a:pt x="1078249" y="63533"/>
                    <a:pt x="1078249" y="64263"/>
                  </a:cubicBezTo>
                  <a:cubicBezTo>
                    <a:pt x="1078249" y="64927"/>
                    <a:pt x="1078580" y="65657"/>
                    <a:pt x="1078779" y="66320"/>
                  </a:cubicBezTo>
                  <a:cubicBezTo>
                    <a:pt x="1078845" y="66917"/>
                    <a:pt x="1079044" y="67183"/>
                    <a:pt x="1079177" y="67780"/>
                  </a:cubicBezTo>
                  <a:cubicBezTo>
                    <a:pt x="1079243" y="68311"/>
                    <a:pt x="1079375" y="68908"/>
                    <a:pt x="1079177" y="69373"/>
                  </a:cubicBezTo>
                  <a:cubicBezTo>
                    <a:pt x="1079044" y="69904"/>
                    <a:pt x="1078580" y="70302"/>
                    <a:pt x="1078249" y="70766"/>
                  </a:cubicBezTo>
                  <a:cubicBezTo>
                    <a:pt x="1077984" y="71297"/>
                    <a:pt x="1077587" y="71895"/>
                    <a:pt x="1077454" y="72359"/>
                  </a:cubicBezTo>
                  <a:cubicBezTo>
                    <a:pt x="1075003" y="74217"/>
                    <a:pt x="1074605" y="73952"/>
                    <a:pt x="1074407" y="74217"/>
                  </a:cubicBezTo>
                  <a:cubicBezTo>
                    <a:pt x="1074208" y="74615"/>
                    <a:pt x="1074009" y="75345"/>
                    <a:pt x="1074009" y="75810"/>
                  </a:cubicBezTo>
                  <a:cubicBezTo>
                    <a:pt x="1074075" y="76341"/>
                    <a:pt x="1074804" y="76739"/>
                    <a:pt x="1075003" y="77137"/>
                  </a:cubicBezTo>
                  <a:lnTo>
                    <a:pt x="1078365" y="86386"/>
                  </a:lnTo>
                  <a:cubicBezTo>
                    <a:pt x="1078862" y="87788"/>
                    <a:pt x="1078912" y="87921"/>
                    <a:pt x="1079044" y="88020"/>
                  </a:cubicBezTo>
                  <a:cubicBezTo>
                    <a:pt x="1079375" y="88286"/>
                    <a:pt x="1079839" y="88286"/>
                    <a:pt x="1080237" y="88618"/>
                  </a:cubicBezTo>
                  <a:cubicBezTo>
                    <a:pt x="1084411" y="90078"/>
                    <a:pt x="1084411" y="90277"/>
                    <a:pt x="1084676" y="90343"/>
                  </a:cubicBezTo>
                  <a:cubicBezTo>
                    <a:pt x="1085073" y="90343"/>
                    <a:pt x="1085669" y="90011"/>
                    <a:pt x="1086199" y="90343"/>
                  </a:cubicBezTo>
                  <a:cubicBezTo>
                    <a:pt x="1086729" y="90675"/>
                    <a:pt x="1087524" y="91604"/>
                    <a:pt x="1088054" y="92467"/>
                  </a:cubicBezTo>
                  <a:lnTo>
                    <a:pt x="1094092" y="92400"/>
                  </a:lnTo>
                  <a:cubicBezTo>
                    <a:pt x="1095094" y="92433"/>
                    <a:pt x="1095342" y="92533"/>
                    <a:pt x="1095607" y="92732"/>
                  </a:cubicBezTo>
                  <a:cubicBezTo>
                    <a:pt x="1099383" y="94192"/>
                    <a:pt x="1099516" y="94657"/>
                    <a:pt x="1100046" y="94524"/>
                  </a:cubicBezTo>
                  <a:cubicBezTo>
                    <a:pt x="1100510" y="94457"/>
                    <a:pt x="1101570" y="94126"/>
                    <a:pt x="1102100" y="93727"/>
                  </a:cubicBezTo>
                  <a:lnTo>
                    <a:pt x="1107069" y="91471"/>
                  </a:lnTo>
                  <a:cubicBezTo>
                    <a:pt x="1108924" y="96316"/>
                    <a:pt x="1109321" y="96316"/>
                    <a:pt x="1109321" y="96780"/>
                  </a:cubicBezTo>
                  <a:cubicBezTo>
                    <a:pt x="1109387" y="97377"/>
                    <a:pt x="1108990" y="97776"/>
                    <a:pt x="1109122" y="98705"/>
                  </a:cubicBezTo>
                  <a:cubicBezTo>
                    <a:pt x="1109189" y="99567"/>
                    <a:pt x="1109785" y="100895"/>
                    <a:pt x="1109917" y="101956"/>
                  </a:cubicBezTo>
                  <a:cubicBezTo>
                    <a:pt x="1109984" y="103018"/>
                    <a:pt x="1109917" y="104213"/>
                    <a:pt x="1109586" y="105208"/>
                  </a:cubicBezTo>
                  <a:lnTo>
                    <a:pt x="1114754" y="107796"/>
                  </a:lnTo>
                  <a:cubicBezTo>
                    <a:pt x="1113694" y="106137"/>
                    <a:pt x="1113561" y="105938"/>
                    <a:pt x="1113561" y="105540"/>
                  </a:cubicBezTo>
                  <a:cubicBezTo>
                    <a:pt x="1113561" y="105142"/>
                    <a:pt x="1114025" y="104810"/>
                    <a:pt x="1114025" y="104279"/>
                  </a:cubicBezTo>
                  <a:cubicBezTo>
                    <a:pt x="1114025" y="103748"/>
                    <a:pt x="1113561" y="103018"/>
                    <a:pt x="1113363" y="102421"/>
                  </a:cubicBezTo>
                  <a:cubicBezTo>
                    <a:pt x="1113164" y="101824"/>
                    <a:pt x="1112965" y="101558"/>
                    <a:pt x="1112965" y="100762"/>
                  </a:cubicBezTo>
                  <a:cubicBezTo>
                    <a:pt x="1112965" y="99965"/>
                    <a:pt x="1113098" y="98638"/>
                    <a:pt x="1113164" y="97776"/>
                  </a:cubicBezTo>
                  <a:cubicBezTo>
                    <a:pt x="1113230" y="96913"/>
                    <a:pt x="1113164" y="96382"/>
                    <a:pt x="1113230" y="95652"/>
                  </a:cubicBezTo>
                  <a:cubicBezTo>
                    <a:pt x="1113296" y="94922"/>
                    <a:pt x="1113429" y="93993"/>
                    <a:pt x="1113561" y="93263"/>
                  </a:cubicBezTo>
                  <a:cubicBezTo>
                    <a:pt x="1117536" y="92068"/>
                    <a:pt x="1118199" y="91670"/>
                    <a:pt x="1118994" y="91471"/>
                  </a:cubicBezTo>
                  <a:cubicBezTo>
                    <a:pt x="1119789" y="91272"/>
                    <a:pt x="1120783" y="91139"/>
                    <a:pt x="1121511" y="90940"/>
                  </a:cubicBezTo>
                  <a:cubicBezTo>
                    <a:pt x="1122174" y="90741"/>
                    <a:pt x="1122770" y="90343"/>
                    <a:pt x="1123433" y="90078"/>
                  </a:cubicBezTo>
                  <a:cubicBezTo>
                    <a:pt x="1124029" y="89879"/>
                    <a:pt x="1124758" y="89679"/>
                    <a:pt x="1125420" y="89613"/>
                  </a:cubicBezTo>
                  <a:cubicBezTo>
                    <a:pt x="1126017" y="89480"/>
                    <a:pt x="1126613" y="89480"/>
                    <a:pt x="1127143" y="89679"/>
                  </a:cubicBezTo>
                  <a:cubicBezTo>
                    <a:pt x="1127607" y="89812"/>
                    <a:pt x="1128004" y="90144"/>
                    <a:pt x="1128534" y="90476"/>
                  </a:cubicBezTo>
                  <a:cubicBezTo>
                    <a:pt x="1130455" y="91737"/>
                    <a:pt x="1130787" y="92068"/>
                    <a:pt x="1131250" y="91869"/>
                  </a:cubicBezTo>
                  <a:cubicBezTo>
                    <a:pt x="1131781" y="91737"/>
                    <a:pt x="1132576" y="91073"/>
                    <a:pt x="1133039" y="90542"/>
                  </a:cubicBezTo>
                  <a:cubicBezTo>
                    <a:pt x="1133569" y="90078"/>
                    <a:pt x="1133768" y="89480"/>
                    <a:pt x="1134033" y="89082"/>
                  </a:cubicBezTo>
                  <a:cubicBezTo>
                    <a:pt x="1134364" y="88684"/>
                    <a:pt x="1134563" y="88286"/>
                    <a:pt x="1135027" y="88419"/>
                  </a:cubicBezTo>
                  <a:cubicBezTo>
                    <a:pt x="1137412" y="90343"/>
                    <a:pt x="1137611" y="90277"/>
                    <a:pt x="1137876" y="90343"/>
                  </a:cubicBezTo>
                  <a:cubicBezTo>
                    <a:pt x="1138207" y="90343"/>
                    <a:pt x="1138273" y="90675"/>
                    <a:pt x="1138604" y="90542"/>
                  </a:cubicBezTo>
                  <a:cubicBezTo>
                    <a:pt x="1138869" y="90476"/>
                    <a:pt x="1139267" y="90277"/>
                    <a:pt x="1139598" y="90078"/>
                  </a:cubicBezTo>
                  <a:cubicBezTo>
                    <a:pt x="1140857" y="87490"/>
                    <a:pt x="1141188" y="87490"/>
                    <a:pt x="1141387" y="87290"/>
                  </a:cubicBezTo>
                  <a:cubicBezTo>
                    <a:pt x="1141586" y="87091"/>
                    <a:pt x="1141785" y="86693"/>
                    <a:pt x="1141851" y="86428"/>
                  </a:cubicBezTo>
                  <a:cubicBezTo>
                    <a:pt x="1141851" y="86096"/>
                    <a:pt x="1141652" y="85698"/>
                    <a:pt x="1141851" y="85432"/>
                  </a:cubicBezTo>
                  <a:cubicBezTo>
                    <a:pt x="1144633" y="82645"/>
                    <a:pt x="1144501" y="82380"/>
                    <a:pt x="1144501" y="81982"/>
                  </a:cubicBezTo>
                  <a:cubicBezTo>
                    <a:pt x="1144501" y="81583"/>
                    <a:pt x="1144633" y="80986"/>
                    <a:pt x="1144898" y="80654"/>
                  </a:cubicBezTo>
                  <a:cubicBezTo>
                    <a:pt x="1146422" y="78995"/>
                    <a:pt x="1146488" y="78796"/>
                    <a:pt x="1146488" y="78464"/>
                  </a:cubicBezTo>
                  <a:cubicBezTo>
                    <a:pt x="1146488" y="78199"/>
                    <a:pt x="1146488" y="77734"/>
                    <a:pt x="1146621" y="77336"/>
                  </a:cubicBezTo>
                  <a:cubicBezTo>
                    <a:pt x="1147217" y="74416"/>
                    <a:pt x="1146886" y="73952"/>
                    <a:pt x="1147085" y="73554"/>
                  </a:cubicBezTo>
                  <a:cubicBezTo>
                    <a:pt x="1149470" y="72425"/>
                    <a:pt x="1149668" y="71762"/>
                    <a:pt x="1150000" y="71496"/>
                  </a:cubicBezTo>
                  <a:cubicBezTo>
                    <a:pt x="1150198" y="71165"/>
                    <a:pt x="1150662" y="71098"/>
                    <a:pt x="1150795" y="70700"/>
                  </a:cubicBezTo>
                  <a:cubicBezTo>
                    <a:pt x="1150993" y="70368"/>
                    <a:pt x="1150795" y="69970"/>
                    <a:pt x="1150795" y="69572"/>
                  </a:cubicBezTo>
                  <a:cubicBezTo>
                    <a:pt x="1148873" y="67515"/>
                    <a:pt x="1148873" y="67316"/>
                    <a:pt x="1148608" y="66984"/>
                  </a:cubicBezTo>
                  <a:cubicBezTo>
                    <a:pt x="1148277" y="66718"/>
                    <a:pt x="1147880" y="66254"/>
                    <a:pt x="1147482" y="66055"/>
                  </a:cubicBezTo>
                  <a:cubicBezTo>
                    <a:pt x="1147085" y="65922"/>
                    <a:pt x="1146687" y="66055"/>
                    <a:pt x="1146422" y="66121"/>
                  </a:cubicBezTo>
                  <a:cubicBezTo>
                    <a:pt x="1146091" y="66254"/>
                    <a:pt x="1145892" y="66519"/>
                    <a:pt x="1145627" y="66387"/>
                  </a:cubicBezTo>
                  <a:cubicBezTo>
                    <a:pt x="1145428" y="66254"/>
                    <a:pt x="1145296" y="65723"/>
                    <a:pt x="1145031" y="65458"/>
                  </a:cubicBezTo>
                  <a:cubicBezTo>
                    <a:pt x="1143640" y="64263"/>
                    <a:pt x="1143375" y="64462"/>
                    <a:pt x="1143043" y="64528"/>
                  </a:cubicBezTo>
                  <a:cubicBezTo>
                    <a:pt x="1142778" y="64528"/>
                    <a:pt x="1142381" y="64927"/>
                    <a:pt x="1142050" y="64927"/>
                  </a:cubicBezTo>
                  <a:cubicBezTo>
                    <a:pt x="1141785" y="64927"/>
                    <a:pt x="1141387" y="64927"/>
                    <a:pt x="1141188" y="64661"/>
                  </a:cubicBezTo>
                  <a:cubicBezTo>
                    <a:pt x="1140989" y="64462"/>
                    <a:pt x="1140857" y="63865"/>
                    <a:pt x="1140592" y="63533"/>
                  </a:cubicBezTo>
                  <a:cubicBezTo>
                    <a:pt x="1140261" y="63334"/>
                    <a:pt x="1139863" y="63334"/>
                    <a:pt x="1139466" y="63268"/>
                  </a:cubicBezTo>
                  <a:cubicBezTo>
                    <a:pt x="1136617" y="60348"/>
                    <a:pt x="1137014" y="59817"/>
                    <a:pt x="1136816" y="59286"/>
                  </a:cubicBezTo>
                  <a:cubicBezTo>
                    <a:pt x="1135424" y="57494"/>
                    <a:pt x="1136021" y="57030"/>
                    <a:pt x="1136418" y="56831"/>
                  </a:cubicBezTo>
                  <a:cubicBezTo>
                    <a:pt x="1136816" y="56631"/>
                    <a:pt x="1137279" y="56698"/>
                    <a:pt x="1137478" y="56300"/>
                  </a:cubicBezTo>
                  <a:cubicBezTo>
                    <a:pt x="1137677" y="53181"/>
                    <a:pt x="1137213" y="53048"/>
                    <a:pt x="1137081" y="52650"/>
                  </a:cubicBezTo>
                  <a:cubicBezTo>
                    <a:pt x="1137014" y="52185"/>
                    <a:pt x="1137412" y="51455"/>
                    <a:pt x="1137478" y="50991"/>
                  </a:cubicBezTo>
                  <a:cubicBezTo>
                    <a:pt x="1137611" y="50593"/>
                    <a:pt x="1137677" y="50062"/>
                    <a:pt x="1137478" y="49597"/>
                  </a:cubicBezTo>
                  <a:cubicBezTo>
                    <a:pt x="1134364" y="48336"/>
                    <a:pt x="1134232" y="48137"/>
                    <a:pt x="1134033" y="47739"/>
                  </a:cubicBezTo>
                  <a:cubicBezTo>
                    <a:pt x="1133172" y="45416"/>
                    <a:pt x="1132576" y="45416"/>
                    <a:pt x="1132244" y="45217"/>
                  </a:cubicBezTo>
                  <a:cubicBezTo>
                    <a:pt x="1131979" y="44952"/>
                    <a:pt x="1131781" y="44355"/>
                    <a:pt x="1131449" y="44155"/>
                  </a:cubicBezTo>
                  <a:cubicBezTo>
                    <a:pt x="1131250" y="44023"/>
                    <a:pt x="1130787" y="44023"/>
                    <a:pt x="1130455" y="44023"/>
                  </a:cubicBezTo>
                  <a:cubicBezTo>
                    <a:pt x="1130257" y="44023"/>
                    <a:pt x="1129793" y="44355"/>
                    <a:pt x="1129594" y="44023"/>
                  </a:cubicBezTo>
                  <a:cubicBezTo>
                    <a:pt x="1129660" y="41766"/>
                    <a:pt x="1129992" y="41302"/>
                    <a:pt x="1129793" y="40705"/>
                  </a:cubicBezTo>
                  <a:cubicBezTo>
                    <a:pt x="1128335" y="37718"/>
                    <a:pt x="1129197" y="37187"/>
                    <a:pt x="1129197" y="36590"/>
                  </a:cubicBezTo>
                  <a:lnTo>
                    <a:pt x="1120335" y="33612"/>
                  </a:lnTo>
                  <a:cubicBezTo>
                    <a:pt x="1119027" y="33139"/>
                    <a:pt x="1118928" y="33073"/>
                    <a:pt x="1118729" y="33073"/>
                  </a:cubicBezTo>
                  <a:cubicBezTo>
                    <a:pt x="1116940" y="32940"/>
                    <a:pt x="1117006" y="33670"/>
                    <a:pt x="1116609" y="33537"/>
                  </a:cubicBezTo>
                  <a:cubicBezTo>
                    <a:pt x="1113098" y="32277"/>
                    <a:pt x="1112899" y="32675"/>
                    <a:pt x="1112568" y="32741"/>
                  </a:cubicBezTo>
                  <a:cubicBezTo>
                    <a:pt x="1112303" y="32940"/>
                    <a:pt x="1112104" y="33272"/>
                    <a:pt x="1111773" y="33272"/>
                  </a:cubicBezTo>
                  <a:cubicBezTo>
                    <a:pt x="1109321" y="32675"/>
                    <a:pt x="1109189" y="31878"/>
                    <a:pt x="1108791" y="31679"/>
                  </a:cubicBezTo>
                  <a:close/>
                  <a:moveTo>
                    <a:pt x="6749694" y="30750"/>
                  </a:moveTo>
                  <a:lnTo>
                    <a:pt x="6744286" y="32766"/>
                  </a:lnTo>
                  <a:cubicBezTo>
                    <a:pt x="6743450" y="32973"/>
                    <a:pt x="6743334" y="32841"/>
                    <a:pt x="6743201" y="32741"/>
                  </a:cubicBezTo>
                  <a:cubicBezTo>
                    <a:pt x="6742870" y="32675"/>
                    <a:pt x="6742671" y="32277"/>
                    <a:pt x="6742274" y="32144"/>
                  </a:cubicBezTo>
                  <a:lnTo>
                    <a:pt x="6737288" y="33081"/>
                  </a:lnTo>
                  <a:cubicBezTo>
                    <a:pt x="6736526" y="33255"/>
                    <a:pt x="6736410" y="33305"/>
                    <a:pt x="6736179" y="33272"/>
                  </a:cubicBezTo>
                  <a:cubicBezTo>
                    <a:pt x="6732800" y="34466"/>
                    <a:pt x="6732800" y="34135"/>
                    <a:pt x="6732336" y="34135"/>
                  </a:cubicBezTo>
                  <a:lnTo>
                    <a:pt x="6726763" y="40713"/>
                  </a:lnTo>
                  <a:cubicBezTo>
                    <a:pt x="6726026" y="41800"/>
                    <a:pt x="6726108" y="42065"/>
                    <a:pt x="6726108" y="42364"/>
                  </a:cubicBezTo>
                  <a:cubicBezTo>
                    <a:pt x="6723193" y="45416"/>
                    <a:pt x="6722597" y="45416"/>
                    <a:pt x="6722332" y="45815"/>
                  </a:cubicBezTo>
                  <a:cubicBezTo>
                    <a:pt x="6721537" y="48137"/>
                    <a:pt x="6721404" y="48336"/>
                    <a:pt x="6721007" y="48403"/>
                  </a:cubicBezTo>
                  <a:cubicBezTo>
                    <a:pt x="6718092" y="50062"/>
                    <a:pt x="6718158" y="50593"/>
                    <a:pt x="6718291" y="50991"/>
                  </a:cubicBezTo>
                  <a:cubicBezTo>
                    <a:pt x="6718357" y="51455"/>
                    <a:pt x="6718754" y="52185"/>
                    <a:pt x="6718688" y="52650"/>
                  </a:cubicBezTo>
                  <a:cubicBezTo>
                    <a:pt x="6718556" y="53048"/>
                    <a:pt x="6718092" y="53181"/>
                    <a:pt x="6717959" y="53844"/>
                  </a:cubicBezTo>
                  <a:cubicBezTo>
                    <a:pt x="6718489" y="56698"/>
                    <a:pt x="6718953" y="56631"/>
                    <a:pt x="6719351" y="56831"/>
                  </a:cubicBezTo>
                  <a:cubicBezTo>
                    <a:pt x="6718754" y="59817"/>
                    <a:pt x="6719152" y="60348"/>
                    <a:pt x="6718887" y="60746"/>
                  </a:cubicBezTo>
                  <a:cubicBezTo>
                    <a:pt x="6715906" y="63334"/>
                    <a:pt x="6715508" y="63334"/>
                    <a:pt x="6715177" y="63533"/>
                  </a:cubicBezTo>
                  <a:cubicBezTo>
                    <a:pt x="6714382" y="64927"/>
                    <a:pt x="6713984" y="64927"/>
                    <a:pt x="6713719" y="64927"/>
                  </a:cubicBezTo>
                  <a:cubicBezTo>
                    <a:pt x="6712394" y="64462"/>
                    <a:pt x="6712129" y="64263"/>
                    <a:pt x="6711864" y="64462"/>
                  </a:cubicBezTo>
                  <a:cubicBezTo>
                    <a:pt x="6709877" y="66519"/>
                    <a:pt x="6709678" y="66254"/>
                    <a:pt x="6709347" y="66121"/>
                  </a:cubicBezTo>
                  <a:cubicBezTo>
                    <a:pt x="6709082" y="66055"/>
                    <a:pt x="6708684" y="65922"/>
                    <a:pt x="6708287" y="66055"/>
                  </a:cubicBezTo>
                  <a:cubicBezTo>
                    <a:pt x="6707889" y="66254"/>
                    <a:pt x="6707492" y="66718"/>
                    <a:pt x="6707160" y="66984"/>
                  </a:cubicBezTo>
                  <a:cubicBezTo>
                    <a:pt x="6706895" y="67316"/>
                    <a:pt x="6706895" y="67515"/>
                    <a:pt x="6706564" y="67780"/>
                  </a:cubicBezTo>
                  <a:cubicBezTo>
                    <a:pt x="6705107" y="71098"/>
                    <a:pt x="6705570" y="71165"/>
                    <a:pt x="6705769" y="71496"/>
                  </a:cubicBezTo>
                  <a:cubicBezTo>
                    <a:pt x="6708883" y="73952"/>
                    <a:pt x="6708552" y="74416"/>
                    <a:pt x="6708684" y="74748"/>
                  </a:cubicBezTo>
                  <a:cubicBezTo>
                    <a:pt x="6709280" y="78796"/>
                    <a:pt x="6709347" y="78995"/>
                    <a:pt x="6709280" y="79261"/>
                  </a:cubicBezTo>
                  <a:cubicBezTo>
                    <a:pt x="6711268" y="82380"/>
                    <a:pt x="6711135" y="82645"/>
                    <a:pt x="6710937" y="83043"/>
                  </a:cubicBezTo>
                  <a:cubicBezTo>
                    <a:pt x="6711997" y="85034"/>
                    <a:pt x="6711665" y="85432"/>
                    <a:pt x="6711467" y="85698"/>
                  </a:cubicBezTo>
                  <a:lnTo>
                    <a:pt x="6717487" y="89704"/>
                  </a:lnTo>
                  <a:cubicBezTo>
                    <a:pt x="6718440" y="90260"/>
                    <a:pt x="6718622" y="90210"/>
                    <a:pt x="6718887" y="90078"/>
                  </a:cubicBezTo>
                  <a:cubicBezTo>
                    <a:pt x="6722001" y="89480"/>
                    <a:pt x="6722200" y="90078"/>
                    <a:pt x="6722730" y="90542"/>
                  </a:cubicBezTo>
                  <a:cubicBezTo>
                    <a:pt x="6724982" y="92068"/>
                    <a:pt x="6725313" y="91737"/>
                    <a:pt x="6725777" y="91471"/>
                  </a:cubicBezTo>
                  <a:cubicBezTo>
                    <a:pt x="6727765" y="90144"/>
                    <a:pt x="6728162" y="89812"/>
                    <a:pt x="6728626" y="89679"/>
                  </a:cubicBezTo>
                  <a:cubicBezTo>
                    <a:pt x="6729156" y="89480"/>
                    <a:pt x="6729752" y="89480"/>
                    <a:pt x="6730348" y="89613"/>
                  </a:cubicBezTo>
                  <a:cubicBezTo>
                    <a:pt x="6731011" y="89679"/>
                    <a:pt x="6731740" y="89879"/>
                    <a:pt x="6732336" y="90078"/>
                  </a:cubicBezTo>
                  <a:cubicBezTo>
                    <a:pt x="6732999" y="90343"/>
                    <a:pt x="6733595" y="90741"/>
                    <a:pt x="6734257" y="90940"/>
                  </a:cubicBezTo>
                  <a:cubicBezTo>
                    <a:pt x="6734986" y="91139"/>
                    <a:pt x="6735980" y="91272"/>
                    <a:pt x="6736775" y="91471"/>
                  </a:cubicBezTo>
                  <a:cubicBezTo>
                    <a:pt x="6737570" y="91670"/>
                    <a:pt x="6738232" y="92068"/>
                    <a:pt x="6739027" y="92068"/>
                  </a:cubicBezTo>
                  <a:cubicBezTo>
                    <a:pt x="6742340" y="93993"/>
                    <a:pt x="6742473" y="94922"/>
                    <a:pt x="6742539" y="95652"/>
                  </a:cubicBezTo>
                  <a:cubicBezTo>
                    <a:pt x="6742605" y="96382"/>
                    <a:pt x="6742539" y="96913"/>
                    <a:pt x="6742605" y="97776"/>
                  </a:cubicBezTo>
                  <a:cubicBezTo>
                    <a:pt x="6742671" y="98638"/>
                    <a:pt x="6742804" y="99965"/>
                    <a:pt x="6742804" y="100762"/>
                  </a:cubicBezTo>
                  <a:cubicBezTo>
                    <a:pt x="6742804" y="101558"/>
                    <a:pt x="6742605" y="101824"/>
                    <a:pt x="6742406" y="102421"/>
                  </a:cubicBezTo>
                  <a:cubicBezTo>
                    <a:pt x="6742208" y="103018"/>
                    <a:pt x="6741744" y="103748"/>
                    <a:pt x="6741744" y="104279"/>
                  </a:cubicBezTo>
                  <a:cubicBezTo>
                    <a:pt x="6741744" y="104810"/>
                    <a:pt x="6742208" y="105142"/>
                    <a:pt x="6742208" y="105540"/>
                  </a:cubicBezTo>
                  <a:cubicBezTo>
                    <a:pt x="6742208" y="105938"/>
                    <a:pt x="6742075" y="106137"/>
                    <a:pt x="6741876" y="106535"/>
                  </a:cubicBezTo>
                  <a:lnTo>
                    <a:pt x="6747905" y="107796"/>
                  </a:lnTo>
                  <a:cubicBezTo>
                    <a:pt x="6745851" y="104213"/>
                    <a:pt x="6745785" y="103018"/>
                    <a:pt x="6745851" y="101956"/>
                  </a:cubicBezTo>
                  <a:cubicBezTo>
                    <a:pt x="6745984" y="100895"/>
                    <a:pt x="6746580" y="99567"/>
                    <a:pt x="6746646" y="98705"/>
                  </a:cubicBezTo>
                  <a:cubicBezTo>
                    <a:pt x="6746779" y="97776"/>
                    <a:pt x="6746381" y="97377"/>
                    <a:pt x="6746448" y="96780"/>
                  </a:cubicBezTo>
                  <a:cubicBezTo>
                    <a:pt x="6746448" y="96316"/>
                    <a:pt x="6746845" y="96316"/>
                    <a:pt x="6747243" y="95453"/>
                  </a:cubicBezTo>
                  <a:lnTo>
                    <a:pt x="6755599" y="94126"/>
                  </a:lnTo>
                  <a:cubicBezTo>
                    <a:pt x="6756468" y="94341"/>
                    <a:pt x="6756617" y="94258"/>
                    <a:pt x="6756849" y="94325"/>
                  </a:cubicBezTo>
                  <a:cubicBezTo>
                    <a:pt x="6760692" y="92334"/>
                    <a:pt x="6761156" y="92334"/>
                    <a:pt x="6761752" y="92732"/>
                  </a:cubicBezTo>
                  <a:cubicBezTo>
                    <a:pt x="6764799" y="94391"/>
                    <a:pt x="6765131" y="93927"/>
                    <a:pt x="6765462" y="94059"/>
                  </a:cubicBezTo>
                  <a:lnTo>
                    <a:pt x="6769569" y="90343"/>
                  </a:lnTo>
                  <a:cubicBezTo>
                    <a:pt x="6770099" y="90011"/>
                    <a:pt x="6770696" y="90343"/>
                    <a:pt x="6771093" y="90343"/>
                  </a:cubicBezTo>
                  <a:cubicBezTo>
                    <a:pt x="6771358" y="90277"/>
                    <a:pt x="6771358" y="90078"/>
                    <a:pt x="6771690" y="90078"/>
                  </a:cubicBezTo>
                  <a:cubicBezTo>
                    <a:pt x="6772087" y="90011"/>
                    <a:pt x="6772750" y="90011"/>
                    <a:pt x="6773147" y="89879"/>
                  </a:cubicBezTo>
                  <a:cubicBezTo>
                    <a:pt x="6773677" y="89812"/>
                    <a:pt x="6773743" y="90078"/>
                    <a:pt x="6774141" y="89812"/>
                  </a:cubicBezTo>
                  <a:cubicBezTo>
                    <a:pt x="6775930" y="88286"/>
                    <a:pt x="6776393" y="88286"/>
                    <a:pt x="6776725" y="88020"/>
                  </a:cubicBezTo>
                  <a:cubicBezTo>
                    <a:pt x="6776990" y="87821"/>
                    <a:pt x="6776923" y="87490"/>
                    <a:pt x="6776990" y="87224"/>
                  </a:cubicBezTo>
                  <a:lnTo>
                    <a:pt x="6780841" y="77784"/>
                  </a:lnTo>
                  <a:cubicBezTo>
                    <a:pt x="6781528" y="76308"/>
                    <a:pt x="6781727" y="76075"/>
                    <a:pt x="6781760" y="75810"/>
                  </a:cubicBezTo>
                  <a:cubicBezTo>
                    <a:pt x="6781760" y="75345"/>
                    <a:pt x="6781561" y="74615"/>
                    <a:pt x="6781362" y="74217"/>
                  </a:cubicBezTo>
                  <a:cubicBezTo>
                    <a:pt x="6781164" y="73952"/>
                    <a:pt x="6780766" y="74217"/>
                    <a:pt x="6780501" y="74018"/>
                  </a:cubicBezTo>
                  <a:cubicBezTo>
                    <a:pt x="6778182" y="71895"/>
                    <a:pt x="6777785" y="71297"/>
                    <a:pt x="6777520" y="70766"/>
                  </a:cubicBezTo>
                  <a:cubicBezTo>
                    <a:pt x="6777188" y="70302"/>
                    <a:pt x="6776725" y="69904"/>
                    <a:pt x="6776592" y="69373"/>
                  </a:cubicBezTo>
                  <a:cubicBezTo>
                    <a:pt x="6776393" y="68908"/>
                    <a:pt x="6776526" y="68311"/>
                    <a:pt x="6776592" y="67780"/>
                  </a:cubicBezTo>
                  <a:cubicBezTo>
                    <a:pt x="6776725" y="67183"/>
                    <a:pt x="6776923" y="66917"/>
                    <a:pt x="6776990" y="66320"/>
                  </a:cubicBezTo>
                  <a:cubicBezTo>
                    <a:pt x="6777188" y="65657"/>
                    <a:pt x="6777520" y="64927"/>
                    <a:pt x="6777520" y="64263"/>
                  </a:cubicBezTo>
                  <a:cubicBezTo>
                    <a:pt x="6777520" y="63533"/>
                    <a:pt x="6777321" y="62737"/>
                    <a:pt x="6777122" y="62139"/>
                  </a:cubicBezTo>
                  <a:cubicBezTo>
                    <a:pt x="6776923" y="61675"/>
                    <a:pt x="6776393" y="61343"/>
                    <a:pt x="6776195" y="60945"/>
                  </a:cubicBezTo>
                  <a:cubicBezTo>
                    <a:pt x="6776128" y="60679"/>
                    <a:pt x="6776195" y="60281"/>
                    <a:pt x="6776195" y="59817"/>
                  </a:cubicBezTo>
                  <a:cubicBezTo>
                    <a:pt x="6775532" y="57428"/>
                    <a:pt x="6774870" y="57627"/>
                    <a:pt x="6774538" y="57295"/>
                  </a:cubicBezTo>
                  <a:cubicBezTo>
                    <a:pt x="6773942" y="55503"/>
                    <a:pt x="6773545" y="55503"/>
                    <a:pt x="6773280" y="55105"/>
                  </a:cubicBezTo>
                  <a:cubicBezTo>
                    <a:pt x="6772153" y="53048"/>
                    <a:pt x="6772551" y="52782"/>
                    <a:pt x="6772683" y="52185"/>
                  </a:cubicBezTo>
                  <a:cubicBezTo>
                    <a:pt x="6772683" y="51654"/>
                    <a:pt x="6772948" y="50858"/>
                    <a:pt x="6772882" y="50194"/>
                  </a:cubicBezTo>
                  <a:cubicBezTo>
                    <a:pt x="6772750" y="49597"/>
                    <a:pt x="6772683" y="49000"/>
                    <a:pt x="6772352" y="48403"/>
                  </a:cubicBezTo>
                  <a:cubicBezTo>
                    <a:pt x="6771955" y="47938"/>
                    <a:pt x="6771093" y="47341"/>
                    <a:pt x="6770497" y="47009"/>
                  </a:cubicBezTo>
                  <a:cubicBezTo>
                    <a:pt x="6767118" y="44819"/>
                    <a:pt x="6767317" y="44421"/>
                    <a:pt x="6767251" y="43757"/>
                  </a:cubicBezTo>
                  <a:cubicBezTo>
                    <a:pt x="6764667" y="39776"/>
                    <a:pt x="6764071" y="39577"/>
                    <a:pt x="6763342" y="39776"/>
                  </a:cubicBezTo>
                  <a:lnTo>
                    <a:pt x="6757445" y="41700"/>
                  </a:lnTo>
                  <a:cubicBezTo>
                    <a:pt x="6754729" y="38382"/>
                    <a:pt x="6754464" y="38183"/>
                    <a:pt x="6754265" y="37984"/>
                  </a:cubicBezTo>
                  <a:cubicBezTo>
                    <a:pt x="6754199" y="37718"/>
                    <a:pt x="6754265" y="37320"/>
                    <a:pt x="6754265" y="36922"/>
                  </a:cubicBezTo>
                  <a:cubicBezTo>
                    <a:pt x="6754265" y="36590"/>
                    <a:pt x="6754265" y="36325"/>
                    <a:pt x="6754265" y="35926"/>
                  </a:cubicBezTo>
                  <a:cubicBezTo>
                    <a:pt x="6751483" y="32144"/>
                    <a:pt x="6751615" y="31547"/>
                    <a:pt x="6751218" y="31347"/>
                  </a:cubicBezTo>
                  <a:close/>
                  <a:moveTo>
                    <a:pt x="6190255" y="19017"/>
                  </a:moveTo>
                  <a:lnTo>
                    <a:pt x="6183622" y="21490"/>
                  </a:lnTo>
                  <a:cubicBezTo>
                    <a:pt x="6182596" y="21744"/>
                    <a:pt x="6182454" y="21581"/>
                    <a:pt x="6182291" y="21459"/>
                  </a:cubicBezTo>
                  <a:cubicBezTo>
                    <a:pt x="6181885" y="21378"/>
                    <a:pt x="6181641" y="20889"/>
                    <a:pt x="6181153" y="20727"/>
                  </a:cubicBezTo>
                  <a:lnTo>
                    <a:pt x="6175039" y="21876"/>
                  </a:lnTo>
                  <a:cubicBezTo>
                    <a:pt x="6174104" y="22090"/>
                    <a:pt x="6173962" y="22151"/>
                    <a:pt x="6173677" y="22110"/>
                  </a:cubicBezTo>
                  <a:cubicBezTo>
                    <a:pt x="6169533" y="23575"/>
                    <a:pt x="6169533" y="23168"/>
                    <a:pt x="6168964" y="23168"/>
                  </a:cubicBezTo>
                  <a:lnTo>
                    <a:pt x="6163571" y="27284"/>
                  </a:lnTo>
                  <a:cubicBezTo>
                    <a:pt x="6162839" y="27981"/>
                    <a:pt x="6162890" y="28174"/>
                    <a:pt x="6162870" y="28378"/>
                  </a:cubicBezTo>
                  <a:cubicBezTo>
                    <a:pt x="6160920" y="31959"/>
                    <a:pt x="6161326" y="32529"/>
                    <a:pt x="6161326" y="33261"/>
                  </a:cubicBezTo>
                  <a:cubicBezTo>
                    <a:pt x="6157751" y="37006"/>
                    <a:pt x="6157019" y="37006"/>
                    <a:pt x="6156694" y="37494"/>
                  </a:cubicBezTo>
                  <a:cubicBezTo>
                    <a:pt x="6155719" y="40343"/>
                    <a:pt x="6155556" y="40587"/>
                    <a:pt x="6155069" y="40669"/>
                  </a:cubicBezTo>
                  <a:cubicBezTo>
                    <a:pt x="6151493" y="42703"/>
                    <a:pt x="6151575" y="43355"/>
                    <a:pt x="6151737" y="43843"/>
                  </a:cubicBezTo>
                  <a:cubicBezTo>
                    <a:pt x="6151819" y="44413"/>
                    <a:pt x="6152306" y="45308"/>
                    <a:pt x="6152225" y="45878"/>
                  </a:cubicBezTo>
                  <a:cubicBezTo>
                    <a:pt x="6152062" y="46366"/>
                    <a:pt x="6151493" y="46529"/>
                    <a:pt x="6151331" y="47343"/>
                  </a:cubicBezTo>
                  <a:cubicBezTo>
                    <a:pt x="6151981" y="50843"/>
                    <a:pt x="6152550" y="50762"/>
                    <a:pt x="6153037" y="51006"/>
                  </a:cubicBezTo>
                  <a:cubicBezTo>
                    <a:pt x="6152306" y="54669"/>
                    <a:pt x="6152794" y="55320"/>
                    <a:pt x="6152469" y="55808"/>
                  </a:cubicBezTo>
                  <a:cubicBezTo>
                    <a:pt x="6148812" y="58982"/>
                    <a:pt x="6148324" y="58982"/>
                    <a:pt x="6147918" y="59227"/>
                  </a:cubicBezTo>
                  <a:cubicBezTo>
                    <a:pt x="6146943" y="60936"/>
                    <a:pt x="6146455" y="60936"/>
                    <a:pt x="6146130" y="60936"/>
                  </a:cubicBezTo>
                  <a:cubicBezTo>
                    <a:pt x="6144505" y="60366"/>
                    <a:pt x="6144180" y="60122"/>
                    <a:pt x="6143855" y="60366"/>
                  </a:cubicBezTo>
                  <a:cubicBezTo>
                    <a:pt x="6141417" y="62889"/>
                    <a:pt x="6141173" y="62564"/>
                    <a:pt x="6140767" y="62401"/>
                  </a:cubicBezTo>
                  <a:cubicBezTo>
                    <a:pt x="6140442" y="62320"/>
                    <a:pt x="6139955" y="62157"/>
                    <a:pt x="6139467" y="62320"/>
                  </a:cubicBezTo>
                  <a:cubicBezTo>
                    <a:pt x="6138979" y="62564"/>
                    <a:pt x="6138492" y="63134"/>
                    <a:pt x="6138086" y="63459"/>
                  </a:cubicBezTo>
                  <a:cubicBezTo>
                    <a:pt x="6137761" y="63866"/>
                    <a:pt x="6137761" y="64110"/>
                    <a:pt x="6137354" y="64436"/>
                  </a:cubicBezTo>
                  <a:cubicBezTo>
                    <a:pt x="6135566" y="68506"/>
                    <a:pt x="6136135" y="68587"/>
                    <a:pt x="6136379" y="68994"/>
                  </a:cubicBezTo>
                  <a:cubicBezTo>
                    <a:pt x="6140198" y="72006"/>
                    <a:pt x="6139792" y="72575"/>
                    <a:pt x="6139955" y="72982"/>
                  </a:cubicBezTo>
                  <a:cubicBezTo>
                    <a:pt x="6140686" y="77948"/>
                    <a:pt x="6140767" y="78192"/>
                    <a:pt x="6140686" y="78517"/>
                  </a:cubicBezTo>
                  <a:cubicBezTo>
                    <a:pt x="6143124" y="82343"/>
                    <a:pt x="6142961" y="82668"/>
                    <a:pt x="6142717" y="83157"/>
                  </a:cubicBezTo>
                  <a:cubicBezTo>
                    <a:pt x="6144018" y="85599"/>
                    <a:pt x="6143611" y="86087"/>
                    <a:pt x="6143367" y="86413"/>
                  </a:cubicBezTo>
                  <a:lnTo>
                    <a:pt x="6150752" y="91327"/>
                  </a:lnTo>
                  <a:cubicBezTo>
                    <a:pt x="6151920" y="92008"/>
                    <a:pt x="6152144" y="91947"/>
                    <a:pt x="6152469" y="91785"/>
                  </a:cubicBezTo>
                  <a:cubicBezTo>
                    <a:pt x="6156288" y="91052"/>
                    <a:pt x="6156532" y="91785"/>
                    <a:pt x="6157182" y="92354"/>
                  </a:cubicBezTo>
                  <a:cubicBezTo>
                    <a:pt x="6159945" y="94227"/>
                    <a:pt x="6160351" y="93820"/>
                    <a:pt x="6160920" y="93494"/>
                  </a:cubicBezTo>
                  <a:cubicBezTo>
                    <a:pt x="6163357" y="91866"/>
                    <a:pt x="6163845" y="91459"/>
                    <a:pt x="6164414" y="91296"/>
                  </a:cubicBezTo>
                  <a:cubicBezTo>
                    <a:pt x="6165064" y="91052"/>
                    <a:pt x="6165795" y="91052"/>
                    <a:pt x="6166527" y="91215"/>
                  </a:cubicBezTo>
                  <a:cubicBezTo>
                    <a:pt x="6167339" y="91296"/>
                    <a:pt x="6168233" y="91540"/>
                    <a:pt x="6168964" y="91785"/>
                  </a:cubicBezTo>
                  <a:cubicBezTo>
                    <a:pt x="6169777" y="92110"/>
                    <a:pt x="6170508" y="92599"/>
                    <a:pt x="6171321" y="92843"/>
                  </a:cubicBezTo>
                  <a:cubicBezTo>
                    <a:pt x="6172215" y="93087"/>
                    <a:pt x="6173434" y="93250"/>
                    <a:pt x="6174409" y="93494"/>
                  </a:cubicBezTo>
                  <a:cubicBezTo>
                    <a:pt x="6175384" y="93738"/>
                    <a:pt x="6176197" y="94227"/>
                    <a:pt x="6177172" y="94227"/>
                  </a:cubicBezTo>
                  <a:cubicBezTo>
                    <a:pt x="6181235" y="96587"/>
                    <a:pt x="6181397" y="97727"/>
                    <a:pt x="6181478" y="98622"/>
                  </a:cubicBezTo>
                  <a:cubicBezTo>
                    <a:pt x="6181560" y="99517"/>
                    <a:pt x="6181478" y="100168"/>
                    <a:pt x="6181560" y="101226"/>
                  </a:cubicBezTo>
                  <a:cubicBezTo>
                    <a:pt x="6181641" y="102285"/>
                    <a:pt x="6181804" y="103913"/>
                    <a:pt x="6181804" y="104889"/>
                  </a:cubicBezTo>
                  <a:cubicBezTo>
                    <a:pt x="6181804" y="105866"/>
                    <a:pt x="6181560" y="106192"/>
                    <a:pt x="6181316" y="106924"/>
                  </a:cubicBezTo>
                  <a:cubicBezTo>
                    <a:pt x="6181072" y="107657"/>
                    <a:pt x="6180503" y="108552"/>
                    <a:pt x="6180503" y="109203"/>
                  </a:cubicBezTo>
                  <a:cubicBezTo>
                    <a:pt x="6180503" y="109854"/>
                    <a:pt x="6181072" y="110261"/>
                    <a:pt x="6181072" y="110750"/>
                  </a:cubicBezTo>
                  <a:cubicBezTo>
                    <a:pt x="6181072" y="111238"/>
                    <a:pt x="6180910" y="111482"/>
                    <a:pt x="6180666" y="111971"/>
                  </a:cubicBezTo>
                  <a:lnTo>
                    <a:pt x="6188061" y="113517"/>
                  </a:lnTo>
                  <a:cubicBezTo>
                    <a:pt x="6185541" y="109122"/>
                    <a:pt x="6185460" y="107657"/>
                    <a:pt x="6185541" y="106354"/>
                  </a:cubicBezTo>
                  <a:cubicBezTo>
                    <a:pt x="6185704" y="105052"/>
                    <a:pt x="6186435" y="103424"/>
                    <a:pt x="6186517" y="102366"/>
                  </a:cubicBezTo>
                  <a:cubicBezTo>
                    <a:pt x="6186679" y="101226"/>
                    <a:pt x="6186192" y="100738"/>
                    <a:pt x="6186273" y="100006"/>
                  </a:cubicBezTo>
                  <a:cubicBezTo>
                    <a:pt x="6186273" y="99436"/>
                    <a:pt x="6186760" y="99436"/>
                    <a:pt x="6187248" y="98378"/>
                  </a:cubicBezTo>
                  <a:lnTo>
                    <a:pt x="6189036" y="93494"/>
                  </a:lnTo>
                  <a:cubicBezTo>
                    <a:pt x="6189686" y="92843"/>
                    <a:pt x="6190011" y="94064"/>
                    <a:pt x="6190661" y="94308"/>
                  </a:cubicBezTo>
                  <a:lnTo>
                    <a:pt x="6197497" y="96750"/>
                  </a:lnTo>
                  <a:cubicBezTo>
                    <a:pt x="6198563" y="97014"/>
                    <a:pt x="6198746" y="96913"/>
                    <a:pt x="6199031" y="96994"/>
                  </a:cubicBezTo>
                  <a:cubicBezTo>
                    <a:pt x="6203744" y="94552"/>
                    <a:pt x="6204313" y="94552"/>
                    <a:pt x="6205044" y="95040"/>
                  </a:cubicBezTo>
                  <a:cubicBezTo>
                    <a:pt x="6208782" y="97075"/>
                    <a:pt x="6209188" y="96506"/>
                    <a:pt x="6209594" y="96668"/>
                  </a:cubicBezTo>
                  <a:lnTo>
                    <a:pt x="6214633" y="92110"/>
                  </a:lnTo>
                  <a:cubicBezTo>
                    <a:pt x="6215283" y="91703"/>
                    <a:pt x="6216014" y="92110"/>
                    <a:pt x="6216502" y="92110"/>
                  </a:cubicBezTo>
                  <a:cubicBezTo>
                    <a:pt x="6216827" y="92029"/>
                    <a:pt x="6216827" y="91785"/>
                    <a:pt x="6217233" y="91785"/>
                  </a:cubicBezTo>
                  <a:cubicBezTo>
                    <a:pt x="6217720" y="91703"/>
                    <a:pt x="6218533" y="91703"/>
                    <a:pt x="6219021" y="91540"/>
                  </a:cubicBezTo>
                  <a:cubicBezTo>
                    <a:pt x="6219671" y="91459"/>
                    <a:pt x="6219752" y="91785"/>
                    <a:pt x="6220240" y="91459"/>
                  </a:cubicBezTo>
                  <a:cubicBezTo>
                    <a:pt x="6222434" y="89587"/>
                    <a:pt x="6223002" y="89587"/>
                    <a:pt x="6223409" y="89261"/>
                  </a:cubicBezTo>
                  <a:cubicBezTo>
                    <a:pt x="6223734" y="89017"/>
                    <a:pt x="6223653" y="88610"/>
                    <a:pt x="6223734" y="88285"/>
                  </a:cubicBezTo>
                  <a:lnTo>
                    <a:pt x="6226992" y="83237"/>
                  </a:lnTo>
                  <a:cubicBezTo>
                    <a:pt x="6227461" y="82497"/>
                    <a:pt x="6227462" y="82458"/>
                    <a:pt x="6227444" y="82405"/>
                  </a:cubicBezTo>
                  <a:lnTo>
                    <a:pt x="6227593" y="82727"/>
                  </a:lnTo>
                  <a:cubicBezTo>
                    <a:pt x="6227791" y="85912"/>
                    <a:pt x="6227858" y="86111"/>
                    <a:pt x="6227791" y="86377"/>
                  </a:cubicBezTo>
                  <a:cubicBezTo>
                    <a:pt x="6229779" y="89496"/>
                    <a:pt x="6229646" y="89761"/>
                    <a:pt x="6229448" y="90159"/>
                  </a:cubicBezTo>
                  <a:cubicBezTo>
                    <a:pt x="6230508" y="92150"/>
                    <a:pt x="6230176" y="92548"/>
                    <a:pt x="6229978" y="92814"/>
                  </a:cubicBezTo>
                  <a:lnTo>
                    <a:pt x="6235998" y="96820"/>
                  </a:lnTo>
                  <a:cubicBezTo>
                    <a:pt x="6236951" y="97376"/>
                    <a:pt x="6237133" y="97326"/>
                    <a:pt x="6237398" y="97194"/>
                  </a:cubicBezTo>
                  <a:cubicBezTo>
                    <a:pt x="6240512" y="96596"/>
                    <a:pt x="6240711" y="97194"/>
                    <a:pt x="6241241" y="97658"/>
                  </a:cubicBezTo>
                  <a:cubicBezTo>
                    <a:pt x="6243493" y="99184"/>
                    <a:pt x="6243824" y="98853"/>
                    <a:pt x="6244288" y="98587"/>
                  </a:cubicBezTo>
                  <a:cubicBezTo>
                    <a:pt x="6246276" y="97260"/>
                    <a:pt x="6246673" y="96928"/>
                    <a:pt x="6247137" y="96795"/>
                  </a:cubicBezTo>
                  <a:cubicBezTo>
                    <a:pt x="6247667" y="96596"/>
                    <a:pt x="6248263" y="96596"/>
                    <a:pt x="6248859" y="96729"/>
                  </a:cubicBezTo>
                  <a:cubicBezTo>
                    <a:pt x="6249522" y="96795"/>
                    <a:pt x="6250251" y="96995"/>
                    <a:pt x="6250847" y="97194"/>
                  </a:cubicBezTo>
                  <a:cubicBezTo>
                    <a:pt x="6251510" y="97459"/>
                    <a:pt x="6252106" y="97857"/>
                    <a:pt x="6252768" y="98056"/>
                  </a:cubicBezTo>
                  <a:cubicBezTo>
                    <a:pt x="6253497" y="98255"/>
                    <a:pt x="6254491" y="98388"/>
                    <a:pt x="6255286" y="98587"/>
                  </a:cubicBezTo>
                  <a:cubicBezTo>
                    <a:pt x="6256081" y="98786"/>
                    <a:pt x="6256743" y="99184"/>
                    <a:pt x="6257538" y="99184"/>
                  </a:cubicBezTo>
                  <a:cubicBezTo>
                    <a:pt x="6260851" y="101109"/>
                    <a:pt x="6260984" y="102038"/>
                    <a:pt x="6261050" y="102768"/>
                  </a:cubicBezTo>
                  <a:cubicBezTo>
                    <a:pt x="6261116" y="103498"/>
                    <a:pt x="6261050" y="104029"/>
                    <a:pt x="6261116" y="104892"/>
                  </a:cubicBezTo>
                  <a:cubicBezTo>
                    <a:pt x="6261182" y="105754"/>
                    <a:pt x="6261315" y="107081"/>
                    <a:pt x="6261315" y="107878"/>
                  </a:cubicBezTo>
                  <a:cubicBezTo>
                    <a:pt x="6261315" y="108674"/>
                    <a:pt x="6261116" y="108940"/>
                    <a:pt x="6260917" y="109537"/>
                  </a:cubicBezTo>
                  <a:cubicBezTo>
                    <a:pt x="6260719" y="110134"/>
                    <a:pt x="6260255" y="110864"/>
                    <a:pt x="6260255" y="111395"/>
                  </a:cubicBezTo>
                  <a:cubicBezTo>
                    <a:pt x="6260255" y="111926"/>
                    <a:pt x="6260719" y="112258"/>
                    <a:pt x="6260719" y="112656"/>
                  </a:cubicBezTo>
                  <a:cubicBezTo>
                    <a:pt x="6260719" y="113054"/>
                    <a:pt x="6260586" y="113253"/>
                    <a:pt x="6260387" y="113651"/>
                  </a:cubicBezTo>
                  <a:lnTo>
                    <a:pt x="6266416" y="114912"/>
                  </a:lnTo>
                  <a:cubicBezTo>
                    <a:pt x="6264362" y="111329"/>
                    <a:pt x="6264296" y="110134"/>
                    <a:pt x="6264362" y="109072"/>
                  </a:cubicBezTo>
                  <a:cubicBezTo>
                    <a:pt x="6264495" y="108011"/>
                    <a:pt x="6265091" y="106683"/>
                    <a:pt x="6265157" y="105821"/>
                  </a:cubicBezTo>
                  <a:cubicBezTo>
                    <a:pt x="6265290" y="104892"/>
                    <a:pt x="6264892" y="104493"/>
                    <a:pt x="6264959" y="103896"/>
                  </a:cubicBezTo>
                  <a:cubicBezTo>
                    <a:pt x="6264959" y="103432"/>
                    <a:pt x="6265356" y="103432"/>
                    <a:pt x="6265754" y="102569"/>
                  </a:cubicBezTo>
                  <a:lnTo>
                    <a:pt x="6274110" y="101242"/>
                  </a:lnTo>
                  <a:cubicBezTo>
                    <a:pt x="6274979" y="101457"/>
                    <a:pt x="6275128" y="101374"/>
                    <a:pt x="6275360" y="101441"/>
                  </a:cubicBezTo>
                  <a:cubicBezTo>
                    <a:pt x="6279203" y="99450"/>
                    <a:pt x="6279667" y="99450"/>
                    <a:pt x="6280263" y="99848"/>
                  </a:cubicBezTo>
                  <a:cubicBezTo>
                    <a:pt x="6283310" y="101507"/>
                    <a:pt x="6283642" y="101043"/>
                    <a:pt x="6283973" y="101175"/>
                  </a:cubicBezTo>
                  <a:lnTo>
                    <a:pt x="6288080" y="97459"/>
                  </a:lnTo>
                  <a:cubicBezTo>
                    <a:pt x="6288610" y="97127"/>
                    <a:pt x="6289207" y="97459"/>
                    <a:pt x="6289604" y="97459"/>
                  </a:cubicBezTo>
                  <a:cubicBezTo>
                    <a:pt x="6289869" y="97393"/>
                    <a:pt x="6289869" y="97194"/>
                    <a:pt x="6290201" y="97194"/>
                  </a:cubicBezTo>
                  <a:cubicBezTo>
                    <a:pt x="6290598" y="97127"/>
                    <a:pt x="6291261" y="97127"/>
                    <a:pt x="6291658" y="96995"/>
                  </a:cubicBezTo>
                  <a:cubicBezTo>
                    <a:pt x="6292188" y="96928"/>
                    <a:pt x="6292254" y="97194"/>
                    <a:pt x="6292652" y="96928"/>
                  </a:cubicBezTo>
                  <a:cubicBezTo>
                    <a:pt x="6294441" y="95402"/>
                    <a:pt x="6294904" y="95402"/>
                    <a:pt x="6295236" y="95136"/>
                  </a:cubicBezTo>
                  <a:cubicBezTo>
                    <a:pt x="6295501" y="94937"/>
                    <a:pt x="6295434" y="94606"/>
                    <a:pt x="6295501" y="94340"/>
                  </a:cubicBezTo>
                  <a:lnTo>
                    <a:pt x="6299352" y="84900"/>
                  </a:lnTo>
                  <a:cubicBezTo>
                    <a:pt x="6300039" y="83424"/>
                    <a:pt x="6300238" y="83191"/>
                    <a:pt x="6300271" y="82926"/>
                  </a:cubicBezTo>
                  <a:cubicBezTo>
                    <a:pt x="6300271" y="82461"/>
                    <a:pt x="6300072" y="81731"/>
                    <a:pt x="6299873" y="81333"/>
                  </a:cubicBezTo>
                  <a:cubicBezTo>
                    <a:pt x="6299675" y="81068"/>
                    <a:pt x="6299277" y="81333"/>
                    <a:pt x="6299012" y="81134"/>
                  </a:cubicBezTo>
                  <a:cubicBezTo>
                    <a:pt x="6296693" y="79011"/>
                    <a:pt x="6296296" y="78413"/>
                    <a:pt x="6296031" y="77882"/>
                  </a:cubicBezTo>
                  <a:cubicBezTo>
                    <a:pt x="6295699" y="77418"/>
                    <a:pt x="6295236" y="77020"/>
                    <a:pt x="6295103" y="76489"/>
                  </a:cubicBezTo>
                  <a:cubicBezTo>
                    <a:pt x="6294904" y="76024"/>
                    <a:pt x="6295037" y="75427"/>
                    <a:pt x="6295103" y="74896"/>
                  </a:cubicBezTo>
                  <a:cubicBezTo>
                    <a:pt x="6295236" y="74299"/>
                    <a:pt x="6295434" y="74033"/>
                    <a:pt x="6295501" y="73436"/>
                  </a:cubicBezTo>
                  <a:cubicBezTo>
                    <a:pt x="6295699" y="72773"/>
                    <a:pt x="6296031" y="72043"/>
                    <a:pt x="6296031" y="71379"/>
                  </a:cubicBezTo>
                  <a:cubicBezTo>
                    <a:pt x="6296031" y="70649"/>
                    <a:pt x="6295832" y="69853"/>
                    <a:pt x="6295633" y="69255"/>
                  </a:cubicBezTo>
                  <a:cubicBezTo>
                    <a:pt x="6295434" y="68791"/>
                    <a:pt x="6294904" y="68459"/>
                    <a:pt x="6294706" y="68061"/>
                  </a:cubicBezTo>
                  <a:cubicBezTo>
                    <a:pt x="6294639" y="67795"/>
                    <a:pt x="6294706" y="67397"/>
                    <a:pt x="6294706" y="66933"/>
                  </a:cubicBezTo>
                  <a:cubicBezTo>
                    <a:pt x="6294043" y="64544"/>
                    <a:pt x="6293381" y="64743"/>
                    <a:pt x="6293049" y="64411"/>
                  </a:cubicBezTo>
                  <a:cubicBezTo>
                    <a:pt x="6292453" y="62619"/>
                    <a:pt x="6292056" y="62619"/>
                    <a:pt x="6291791" y="62221"/>
                  </a:cubicBezTo>
                  <a:cubicBezTo>
                    <a:pt x="6290664" y="60164"/>
                    <a:pt x="6291062" y="59898"/>
                    <a:pt x="6291194" y="59301"/>
                  </a:cubicBezTo>
                  <a:cubicBezTo>
                    <a:pt x="6291194" y="58770"/>
                    <a:pt x="6291459" y="57974"/>
                    <a:pt x="6291393" y="57310"/>
                  </a:cubicBezTo>
                  <a:cubicBezTo>
                    <a:pt x="6291261" y="56713"/>
                    <a:pt x="6291194" y="56116"/>
                    <a:pt x="6290863" y="55519"/>
                  </a:cubicBezTo>
                  <a:cubicBezTo>
                    <a:pt x="6290466" y="55054"/>
                    <a:pt x="6289604" y="54457"/>
                    <a:pt x="6289008" y="54125"/>
                  </a:cubicBezTo>
                  <a:cubicBezTo>
                    <a:pt x="6285629" y="51935"/>
                    <a:pt x="6285828" y="51537"/>
                    <a:pt x="6285762" y="50873"/>
                  </a:cubicBezTo>
                  <a:cubicBezTo>
                    <a:pt x="6283178" y="46892"/>
                    <a:pt x="6282582" y="46693"/>
                    <a:pt x="6281853" y="46892"/>
                  </a:cubicBezTo>
                  <a:lnTo>
                    <a:pt x="6275956" y="48816"/>
                  </a:lnTo>
                  <a:cubicBezTo>
                    <a:pt x="6273240" y="45498"/>
                    <a:pt x="6272975" y="45299"/>
                    <a:pt x="6272776" y="45100"/>
                  </a:cubicBezTo>
                  <a:cubicBezTo>
                    <a:pt x="6272710" y="44834"/>
                    <a:pt x="6272776" y="44436"/>
                    <a:pt x="6272776" y="44038"/>
                  </a:cubicBezTo>
                  <a:cubicBezTo>
                    <a:pt x="6272776" y="43706"/>
                    <a:pt x="6272776" y="43441"/>
                    <a:pt x="6272776" y="43043"/>
                  </a:cubicBezTo>
                  <a:cubicBezTo>
                    <a:pt x="6269994" y="39260"/>
                    <a:pt x="6270126" y="38663"/>
                    <a:pt x="6269729" y="38464"/>
                  </a:cubicBezTo>
                  <a:lnTo>
                    <a:pt x="6264694" y="39857"/>
                  </a:lnTo>
                  <a:cubicBezTo>
                    <a:pt x="6262176" y="40388"/>
                    <a:pt x="6261977" y="40056"/>
                    <a:pt x="6261712" y="39857"/>
                  </a:cubicBezTo>
                  <a:cubicBezTo>
                    <a:pt x="6261381" y="39791"/>
                    <a:pt x="6261182" y="39393"/>
                    <a:pt x="6260785" y="39260"/>
                  </a:cubicBezTo>
                  <a:lnTo>
                    <a:pt x="6255799" y="40197"/>
                  </a:lnTo>
                  <a:cubicBezTo>
                    <a:pt x="6255037" y="40372"/>
                    <a:pt x="6254921" y="40421"/>
                    <a:pt x="6254690" y="40388"/>
                  </a:cubicBezTo>
                  <a:cubicBezTo>
                    <a:pt x="6251311" y="41583"/>
                    <a:pt x="6251311" y="41251"/>
                    <a:pt x="6250847" y="41251"/>
                  </a:cubicBezTo>
                  <a:lnTo>
                    <a:pt x="6245274" y="47829"/>
                  </a:lnTo>
                  <a:cubicBezTo>
                    <a:pt x="6244537" y="48916"/>
                    <a:pt x="6244619" y="49181"/>
                    <a:pt x="6244619" y="49480"/>
                  </a:cubicBezTo>
                  <a:cubicBezTo>
                    <a:pt x="6241704" y="52532"/>
                    <a:pt x="6241108" y="52532"/>
                    <a:pt x="6240843" y="52931"/>
                  </a:cubicBezTo>
                  <a:cubicBezTo>
                    <a:pt x="6240048" y="55253"/>
                    <a:pt x="6239915" y="55452"/>
                    <a:pt x="6239518" y="55519"/>
                  </a:cubicBezTo>
                  <a:cubicBezTo>
                    <a:pt x="6236603" y="57178"/>
                    <a:pt x="6236669" y="57709"/>
                    <a:pt x="6236802" y="58107"/>
                  </a:cubicBezTo>
                  <a:cubicBezTo>
                    <a:pt x="6236868" y="58571"/>
                    <a:pt x="6237265" y="59301"/>
                    <a:pt x="6237199" y="59766"/>
                  </a:cubicBezTo>
                  <a:cubicBezTo>
                    <a:pt x="6237067" y="60164"/>
                    <a:pt x="6236603" y="60297"/>
                    <a:pt x="6236470" y="60960"/>
                  </a:cubicBezTo>
                  <a:cubicBezTo>
                    <a:pt x="6237000" y="63814"/>
                    <a:pt x="6237464" y="63747"/>
                    <a:pt x="6237862" y="63947"/>
                  </a:cubicBezTo>
                  <a:cubicBezTo>
                    <a:pt x="6237265" y="66933"/>
                    <a:pt x="6237663" y="67464"/>
                    <a:pt x="6237398" y="67862"/>
                  </a:cubicBezTo>
                  <a:cubicBezTo>
                    <a:pt x="6234417" y="70450"/>
                    <a:pt x="6234019" y="70450"/>
                    <a:pt x="6233688" y="70649"/>
                  </a:cubicBezTo>
                  <a:cubicBezTo>
                    <a:pt x="6232893" y="72043"/>
                    <a:pt x="6232495" y="72043"/>
                    <a:pt x="6232230" y="72043"/>
                  </a:cubicBezTo>
                  <a:cubicBezTo>
                    <a:pt x="6230905" y="71578"/>
                    <a:pt x="6230640" y="71379"/>
                    <a:pt x="6230375" y="71578"/>
                  </a:cubicBezTo>
                  <a:cubicBezTo>
                    <a:pt x="6229221" y="72602"/>
                    <a:pt x="6229195" y="72633"/>
                    <a:pt x="6229183" y="72676"/>
                  </a:cubicBezTo>
                  <a:lnTo>
                    <a:pt x="6229097" y="72331"/>
                  </a:lnTo>
                  <a:cubicBezTo>
                    <a:pt x="6228853" y="72006"/>
                    <a:pt x="6228366" y="72331"/>
                    <a:pt x="6228041" y="72087"/>
                  </a:cubicBezTo>
                  <a:cubicBezTo>
                    <a:pt x="6225197" y="69482"/>
                    <a:pt x="6224709" y="68750"/>
                    <a:pt x="6224384" y="68099"/>
                  </a:cubicBezTo>
                  <a:cubicBezTo>
                    <a:pt x="6223978" y="67529"/>
                    <a:pt x="6223409" y="67041"/>
                    <a:pt x="6223246" y="66389"/>
                  </a:cubicBezTo>
                  <a:cubicBezTo>
                    <a:pt x="6223002" y="65820"/>
                    <a:pt x="6223165" y="65087"/>
                    <a:pt x="6223246" y="64436"/>
                  </a:cubicBezTo>
                  <a:cubicBezTo>
                    <a:pt x="6223409" y="63703"/>
                    <a:pt x="6223653" y="63378"/>
                    <a:pt x="6223734" y="62645"/>
                  </a:cubicBezTo>
                  <a:cubicBezTo>
                    <a:pt x="6223978" y="61831"/>
                    <a:pt x="6224384" y="60936"/>
                    <a:pt x="6224384" y="60122"/>
                  </a:cubicBezTo>
                  <a:cubicBezTo>
                    <a:pt x="6224384" y="59227"/>
                    <a:pt x="6224140" y="58250"/>
                    <a:pt x="6223896" y="57517"/>
                  </a:cubicBezTo>
                  <a:cubicBezTo>
                    <a:pt x="6223653" y="56948"/>
                    <a:pt x="6223002" y="56541"/>
                    <a:pt x="6222759" y="56052"/>
                  </a:cubicBezTo>
                  <a:cubicBezTo>
                    <a:pt x="6222677" y="55727"/>
                    <a:pt x="6222759" y="55238"/>
                    <a:pt x="6222759" y="54669"/>
                  </a:cubicBezTo>
                  <a:cubicBezTo>
                    <a:pt x="6221946" y="51738"/>
                    <a:pt x="6221133" y="51983"/>
                    <a:pt x="6220727" y="51576"/>
                  </a:cubicBezTo>
                  <a:cubicBezTo>
                    <a:pt x="6219996" y="49378"/>
                    <a:pt x="6219508" y="49378"/>
                    <a:pt x="6219183" y="48889"/>
                  </a:cubicBezTo>
                  <a:cubicBezTo>
                    <a:pt x="6217802" y="46366"/>
                    <a:pt x="6218289" y="46041"/>
                    <a:pt x="6218452" y="45308"/>
                  </a:cubicBezTo>
                  <a:cubicBezTo>
                    <a:pt x="6218452" y="44657"/>
                    <a:pt x="6218777" y="43680"/>
                    <a:pt x="6218696" y="42866"/>
                  </a:cubicBezTo>
                  <a:cubicBezTo>
                    <a:pt x="6218533" y="42134"/>
                    <a:pt x="6218452" y="41401"/>
                    <a:pt x="6218046" y="40669"/>
                  </a:cubicBezTo>
                  <a:cubicBezTo>
                    <a:pt x="6217558" y="40099"/>
                    <a:pt x="6216502" y="39366"/>
                    <a:pt x="6215770" y="38959"/>
                  </a:cubicBezTo>
                  <a:cubicBezTo>
                    <a:pt x="6211626" y="36273"/>
                    <a:pt x="6211870" y="35785"/>
                    <a:pt x="6211788" y="34971"/>
                  </a:cubicBezTo>
                  <a:lnTo>
                    <a:pt x="6209188" y="30494"/>
                  </a:lnTo>
                  <a:cubicBezTo>
                    <a:pt x="6208619" y="30087"/>
                    <a:pt x="6207888" y="29843"/>
                    <a:pt x="6206994" y="30087"/>
                  </a:cubicBezTo>
                  <a:lnTo>
                    <a:pt x="6201306" y="32000"/>
                  </a:lnTo>
                  <a:cubicBezTo>
                    <a:pt x="6200311" y="32285"/>
                    <a:pt x="6200006" y="32325"/>
                    <a:pt x="6199762" y="32447"/>
                  </a:cubicBezTo>
                  <a:cubicBezTo>
                    <a:pt x="6196430" y="28378"/>
                    <a:pt x="6196105" y="28134"/>
                    <a:pt x="6195862" y="27889"/>
                  </a:cubicBezTo>
                  <a:cubicBezTo>
                    <a:pt x="6195780" y="27564"/>
                    <a:pt x="6195862" y="27075"/>
                    <a:pt x="6195862" y="26587"/>
                  </a:cubicBezTo>
                  <a:cubicBezTo>
                    <a:pt x="6195862" y="26180"/>
                    <a:pt x="6195862" y="25854"/>
                    <a:pt x="6195862" y="25366"/>
                  </a:cubicBezTo>
                  <a:cubicBezTo>
                    <a:pt x="6192449" y="20727"/>
                    <a:pt x="6192611" y="19994"/>
                    <a:pt x="6192124" y="19750"/>
                  </a:cubicBezTo>
                  <a:close/>
                  <a:moveTo>
                    <a:pt x="5591624" y="13498"/>
                  </a:moveTo>
                  <a:lnTo>
                    <a:pt x="5584991" y="15971"/>
                  </a:lnTo>
                  <a:cubicBezTo>
                    <a:pt x="5583965" y="16225"/>
                    <a:pt x="5583823" y="16062"/>
                    <a:pt x="5583660" y="15940"/>
                  </a:cubicBezTo>
                  <a:cubicBezTo>
                    <a:pt x="5583254" y="15859"/>
                    <a:pt x="5583010" y="15370"/>
                    <a:pt x="5582522" y="15208"/>
                  </a:cubicBezTo>
                  <a:lnTo>
                    <a:pt x="5576408" y="16357"/>
                  </a:lnTo>
                  <a:cubicBezTo>
                    <a:pt x="5575473" y="16571"/>
                    <a:pt x="5575331" y="16632"/>
                    <a:pt x="5575046" y="16591"/>
                  </a:cubicBezTo>
                  <a:cubicBezTo>
                    <a:pt x="5570902" y="18056"/>
                    <a:pt x="5570902" y="17649"/>
                    <a:pt x="5570333" y="17649"/>
                  </a:cubicBezTo>
                  <a:lnTo>
                    <a:pt x="5564940" y="21765"/>
                  </a:lnTo>
                  <a:cubicBezTo>
                    <a:pt x="5564208" y="22462"/>
                    <a:pt x="5564259" y="22655"/>
                    <a:pt x="5564239" y="22859"/>
                  </a:cubicBezTo>
                  <a:cubicBezTo>
                    <a:pt x="5562289" y="26440"/>
                    <a:pt x="5562695" y="27010"/>
                    <a:pt x="5562695" y="27742"/>
                  </a:cubicBezTo>
                  <a:cubicBezTo>
                    <a:pt x="5559119" y="31487"/>
                    <a:pt x="5558388" y="31487"/>
                    <a:pt x="5558063" y="31975"/>
                  </a:cubicBezTo>
                  <a:cubicBezTo>
                    <a:pt x="5557088" y="34824"/>
                    <a:pt x="5556925" y="35068"/>
                    <a:pt x="5556438" y="35149"/>
                  </a:cubicBezTo>
                  <a:cubicBezTo>
                    <a:pt x="5552862" y="37184"/>
                    <a:pt x="5552944" y="37836"/>
                    <a:pt x="5553106" y="38324"/>
                  </a:cubicBezTo>
                  <a:cubicBezTo>
                    <a:pt x="5553187" y="38894"/>
                    <a:pt x="5553675" y="39789"/>
                    <a:pt x="5553594" y="40359"/>
                  </a:cubicBezTo>
                  <a:cubicBezTo>
                    <a:pt x="5553431" y="40847"/>
                    <a:pt x="5552862" y="41010"/>
                    <a:pt x="5552700" y="41824"/>
                  </a:cubicBezTo>
                  <a:cubicBezTo>
                    <a:pt x="5553350" y="45324"/>
                    <a:pt x="5553919" y="45243"/>
                    <a:pt x="5554406" y="45487"/>
                  </a:cubicBezTo>
                  <a:cubicBezTo>
                    <a:pt x="5553675" y="49150"/>
                    <a:pt x="5554163" y="49801"/>
                    <a:pt x="5553838" y="50289"/>
                  </a:cubicBezTo>
                  <a:cubicBezTo>
                    <a:pt x="5550181" y="53463"/>
                    <a:pt x="5549693" y="53463"/>
                    <a:pt x="5549287" y="53708"/>
                  </a:cubicBezTo>
                  <a:cubicBezTo>
                    <a:pt x="5548312" y="55417"/>
                    <a:pt x="5547824" y="55417"/>
                    <a:pt x="5547499" y="55417"/>
                  </a:cubicBezTo>
                  <a:cubicBezTo>
                    <a:pt x="5545874" y="54847"/>
                    <a:pt x="5545549" y="54603"/>
                    <a:pt x="5545224" y="54847"/>
                  </a:cubicBezTo>
                  <a:cubicBezTo>
                    <a:pt x="5542786" y="57370"/>
                    <a:pt x="5542542" y="57045"/>
                    <a:pt x="5542136" y="56882"/>
                  </a:cubicBezTo>
                  <a:cubicBezTo>
                    <a:pt x="5541811" y="56801"/>
                    <a:pt x="5541323" y="56638"/>
                    <a:pt x="5540836" y="56801"/>
                  </a:cubicBezTo>
                  <a:cubicBezTo>
                    <a:pt x="5540348" y="57045"/>
                    <a:pt x="5539861" y="57615"/>
                    <a:pt x="5539454" y="57940"/>
                  </a:cubicBezTo>
                  <a:cubicBezTo>
                    <a:pt x="5539129" y="58347"/>
                    <a:pt x="5539129" y="58591"/>
                    <a:pt x="5538723" y="58917"/>
                  </a:cubicBezTo>
                  <a:cubicBezTo>
                    <a:pt x="5536935" y="62987"/>
                    <a:pt x="5537504" y="63068"/>
                    <a:pt x="5537748" y="63475"/>
                  </a:cubicBezTo>
                  <a:cubicBezTo>
                    <a:pt x="5541567" y="66487"/>
                    <a:pt x="5541161" y="67056"/>
                    <a:pt x="5541323" y="67463"/>
                  </a:cubicBezTo>
                  <a:cubicBezTo>
                    <a:pt x="5542055" y="72429"/>
                    <a:pt x="5542136" y="72673"/>
                    <a:pt x="5542055" y="72998"/>
                  </a:cubicBezTo>
                  <a:cubicBezTo>
                    <a:pt x="5544493" y="76824"/>
                    <a:pt x="5544330" y="77149"/>
                    <a:pt x="5544086" y="77638"/>
                  </a:cubicBezTo>
                  <a:cubicBezTo>
                    <a:pt x="5545386" y="80080"/>
                    <a:pt x="5544980" y="80568"/>
                    <a:pt x="5544736" y="80894"/>
                  </a:cubicBezTo>
                  <a:lnTo>
                    <a:pt x="5552121" y="85808"/>
                  </a:lnTo>
                  <a:cubicBezTo>
                    <a:pt x="5553289" y="86489"/>
                    <a:pt x="5553512" y="86428"/>
                    <a:pt x="5553838" y="86266"/>
                  </a:cubicBezTo>
                  <a:cubicBezTo>
                    <a:pt x="5557657" y="85533"/>
                    <a:pt x="5557901" y="86266"/>
                    <a:pt x="5558551" y="86835"/>
                  </a:cubicBezTo>
                  <a:cubicBezTo>
                    <a:pt x="5561313" y="88708"/>
                    <a:pt x="5561720" y="88301"/>
                    <a:pt x="5562289" y="87975"/>
                  </a:cubicBezTo>
                  <a:cubicBezTo>
                    <a:pt x="5564726" y="86347"/>
                    <a:pt x="5565214" y="85940"/>
                    <a:pt x="5565783" y="85777"/>
                  </a:cubicBezTo>
                  <a:cubicBezTo>
                    <a:pt x="5566433" y="85533"/>
                    <a:pt x="5567164" y="85533"/>
                    <a:pt x="5567896" y="85696"/>
                  </a:cubicBezTo>
                  <a:cubicBezTo>
                    <a:pt x="5568708" y="85777"/>
                    <a:pt x="5569602" y="86021"/>
                    <a:pt x="5570333" y="86266"/>
                  </a:cubicBezTo>
                  <a:cubicBezTo>
                    <a:pt x="5571146" y="86591"/>
                    <a:pt x="5571877" y="87080"/>
                    <a:pt x="5572690" y="87324"/>
                  </a:cubicBezTo>
                  <a:cubicBezTo>
                    <a:pt x="5573584" y="87568"/>
                    <a:pt x="5574803" y="87731"/>
                    <a:pt x="5575778" y="87975"/>
                  </a:cubicBezTo>
                  <a:cubicBezTo>
                    <a:pt x="5576753" y="88219"/>
                    <a:pt x="5577565" y="88708"/>
                    <a:pt x="5578541" y="88708"/>
                  </a:cubicBezTo>
                  <a:cubicBezTo>
                    <a:pt x="5582604" y="91068"/>
                    <a:pt x="5582766" y="92208"/>
                    <a:pt x="5582847" y="93103"/>
                  </a:cubicBezTo>
                  <a:cubicBezTo>
                    <a:pt x="5582929" y="93998"/>
                    <a:pt x="5582847" y="94649"/>
                    <a:pt x="5582929" y="95707"/>
                  </a:cubicBezTo>
                  <a:cubicBezTo>
                    <a:pt x="5583010" y="96766"/>
                    <a:pt x="5583172" y="98394"/>
                    <a:pt x="5583172" y="99370"/>
                  </a:cubicBezTo>
                  <a:cubicBezTo>
                    <a:pt x="5583172" y="100347"/>
                    <a:pt x="5582929" y="100673"/>
                    <a:pt x="5582685" y="101405"/>
                  </a:cubicBezTo>
                  <a:cubicBezTo>
                    <a:pt x="5582441" y="102138"/>
                    <a:pt x="5581872" y="103033"/>
                    <a:pt x="5581872" y="103684"/>
                  </a:cubicBezTo>
                  <a:cubicBezTo>
                    <a:pt x="5581872" y="104335"/>
                    <a:pt x="5582441" y="104742"/>
                    <a:pt x="5582441" y="105231"/>
                  </a:cubicBezTo>
                  <a:cubicBezTo>
                    <a:pt x="5582441" y="105719"/>
                    <a:pt x="5582279" y="105963"/>
                    <a:pt x="5582035" y="106452"/>
                  </a:cubicBezTo>
                  <a:lnTo>
                    <a:pt x="5589429" y="107998"/>
                  </a:lnTo>
                  <a:cubicBezTo>
                    <a:pt x="5586910" y="103603"/>
                    <a:pt x="5586829" y="102138"/>
                    <a:pt x="5586910" y="100835"/>
                  </a:cubicBezTo>
                  <a:cubicBezTo>
                    <a:pt x="5587073" y="99533"/>
                    <a:pt x="5587804" y="97905"/>
                    <a:pt x="5587886" y="96847"/>
                  </a:cubicBezTo>
                  <a:cubicBezTo>
                    <a:pt x="5588048" y="95707"/>
                    <a:pt x="5587560" y="95219"/>
                    <a:pt x="5587642" y="94487"/>
                  </a:cubicBezTo>
                  <a:cubicBezTo>
                    <a:pt x="5587642" y="93917"/>
                    <a:pt x="5588129" y="93917"/>
                    <a:pt x="5588617" y="92859"/>
                  </a:cubicBezTo>
                  <a:lnTo>
                    <a:pt x="5590405" y="87975"/>
                  </a:lnTo>
                  <a:cubicBezTo>
                    <a:pt x="5591055" y="87324"/>
                    <a:pt x="5591380" y="88545"/>
                    <a:pt x="5592030" y="88789"/>
                  </a:cubicBezTo>
                  <a:lnTo>
                    <a:pt x="5598866" y="91231"/>
                  </a:lnTo>
                  <a:cubicBezTo>
                    <a:pt x="5599932" y="91495"/>
                    <a:pt x="5600115" y="91394"/>
                    <a:pt x="5600400" y="91475"/>
                  </a:cubicBezTo>
                  <a:cubicBezTo>
                    <a:pt x="5605113" y="89033"/>
                    <a:pt x="5605682" y="89033"/>
                    <a:pt x="5606413" y="89521"/>
                  </a:cubicBezTo>
                  <a:cubicBezTo>
                    <a:pt x="5610151" y="91556"/>
                    <a:pt x="5610557" y="90987"/>
                    <a:pt x="5610963" y="91149"/>
                  </a:cubicBezTo>
                  <a:lnTo>
                    <a:pt x="5616002" y="86591"/>
                  </a:lnTo>
                  <a:cubicBezTo>
                    <a:pt x="5616652" y="86184"/>
                    <a:pt x="5617383" y="86591"/>
                    <a:pt x="5617871" y="86591"/>
                  </a:cubicBezTo>
                  <a:cubicBezTo>
                    <a:pt x="5618196" y="86510"/>
                    <a:pt x="5618196" y="86266"/>
                    <a:pt x="5618602" y="86266"/>
                  </a:cubicBezTo>
                  <a:cubicBezTo>
                    <a:pt x="5619089" y="86184"/>
                    <a:pt x="5619902" y="86184"/>
                    <a:pt x="5620390" y="86021"/>
                  </a:cubicBezTo>
                  <a:cubicBezTo>
                    <a:pt x="5621040" y="85940"/>
                    <a:pt x="5621121" y="86266"/>
                    <a:pt x="5621608" y="85940"/>
                  </a:cubicBezTo>
                  <a:cubicBezTo>
                    <a:pt x="5623803" y="84068"/>
                    <a:pt x="5624371" y="84068"/>
                    <a:pt x="5624778" y="83742"/>
                  </a:cubicBezTo>
                  <a:cubicBezTo>
                    <a:pt x="5625103" y="83498"/>
                    <a:pt x="5625021" y="83091"/>
                    <a:pt x="5625103" y="82766"/>
                  </a:cubicBezTo>
                  <a:cubicBezTo>
                    <a:pt x="5629160" y="80393"/>
                    <a:pt x="5629226" y="80592"/>
                    <a:pt x="5629160" y="80858"/>
                  </a:cubicBezTo>
                  <a:cubicBezTo>
                    <a:pt x="5631148" y="83977"/>
                    <a:pt x="5631015" y="84242"/>
                    <a:pt x="5630817" y="84640"/>
                  </a:cubicBezTo>
                  <a:cubicBezTo>
                    <a:pt x="5631877" y="86631"/>
                    <a:pt x="5631545" y="87029"/>
                    <a:pt x="5631347" y="87295"/>
                  </a:cubicBezTo>
                  <a:lnTo>
                    <a:pt x="5637367" y="91301"/>
                  </a:lnTo>
                  <a:cubicBezTo>
                    <a:pt x="5638319" y="91857"/>
                    <a:pt x="5638502" y="91807"/>
                    <a:pt x="5638767" y="91675"/>
                  </a:cubicBezTo>
                  <a:cubicBezTo>
                    <a:pt x="5641881" y="91077"/>
                    <a:pt x="5642079" y="91675"/>
                    <a:pt x="5642609" y="92139"/>
                  </a:cubicBezTo>
                  <a:cubicBezTo>
                    <a:pt x="5644862" y="93665"/>
                    <a:pt x="5645193" y="93334"/>
                    <a:pt x="5645657" y="93068"/>
                  </a:cubicBezTo>
                  <a:cubicBezTo>
                    <a:pt x="5647644" y="91741"/>
                    <a:pt x="5648042" y="91409"/>
                    <a:pt x="5648506" y="91276"/>
                  </a:cubicBezTo>
                  <a:cubicBezTo>
                    <a:pt x="5649036" y="91077"/>
                    <a:pt x="5649632" y="91077"/>
                    <a:pt x="5650228" y="91210"/>
                  </a:cubicBezTo>
                  <a:cubicBezTo>
                    <a:pt x="5650891" y="91276"/>
                    <a:pt x="5651620" y="91476"/>
                    <a:pt x="5652216" y="91675"/>
                  </a:cubicBezTo>
                  <a:cubicBezTo>
                    <a:pt x="5652878" y="91940"/>
                    <a:pt x="5653475" y="92338"/>
                    <a:pt x="5654137" y="92537"/>
                  </a:cubicBezTo>
                  <a:cubicBezTo>
                    <a:pt x="5654866" y="92736"/>
                    <a:pt x="5655860" y="92869"/>
                    <a:pt x="5656655" y="93068"/>
                  </a:cubicBezTo>
                  <a:cubicBezTo>
                    <a:pt x="5657450" y="93267"/>
                    <a:pt x="5658112" y="93665"/>
                    <a:pt x="5658907" y="93665"/>
                  </a:cubicBezTo>
                  <a:cubicBezTo>
                    <a:pt x="5662220" y="95590"/>
                    <a:pt x="5662352" y="96519"/>
                    <a:pt x="5662419" y="97249"/>
                  </a:cubicBezTo>
                  <a:cubicBezTo>
                    <a:pt x="5662485" y="97979"/>
                    <a:pt x="5662419" y="98510"/>
                    <a:pt x="5662485" y="99373"/>
                  </a:cubicBezTo>
                  <a:cubicBezTo>
                    <a:pt x="5662551" y="100235"/>
                    <a:pt x="5662684" y="101562"/>
                    <a:pt x="5662684" y="102359"/>
                  </a:cubicBezTo>
                  <a:cubicBezTo>
                    <a:pt x="5662684" y="103155"/>
                    <a:pt x="5662485" y="103421"/>
                    <a:pt x="5662286" y="104018"/>
                  </a:cubicBezTo>
                  <a:cubicBezTo>
                    <a:pt x="5662087" y="104615"/>
                    <a:pt x="5661624" y="105345"/>
                    <a:pt x="5661624" y="105876"/>
                  </a:cubicBezTo>
                  <a:cubicBezTo>
                    <a:pt x="5661624" y="106407"/>
                    <a:pt x="5662087" y="106739"/>
                    <a:pt x="5662087" y="107137"/>
                  </a:cubicBezTo>
                  <a:cubicBezTo>
                    <a:pt x="5662087" y="107535"/>
                    <a:pt x="5661955" y="107734"/>
                    <a:pt x="5661756" y="108132"/>
                  </a:cubicBezTo>
                  <a:lnTo>
                    <a:pt x="5667785" y="109393"/>
                  </a:lnTo>
                  <a:cubicBezTo>
                    <a:pt x="5665731" y="105810"/>
                    <a:pt x="5665665" y="104615"/>
                    <a:pt x="5665731" y="103553"/>
                  </a:cubicBezTo>
                  <a:cubicBezTo>
                    <a:pt x="5665864" y="102492"/>
                    <a:pt x="5666460" y="101164"/>
                    <a:pt x="5666526" y="100302"/>
                  </a:cubicBezTo>
                  <a:cubicBezTo>
                    <a:pt x="5666659" y="99373"/>
                    <a:pt x="5666261" y="98974"/>
                    <a:pt x="5666327" y="98377"/>
                  </a:cubicBezTo>
                  <a:cubicBezTo>
                    <a:pt x="5666327" y="97913"/>
                    <a:pt x="5666725" y="97913"/>
                    <a:pt x="5667122" y="97050"/>
                  </a:cubicBezTo>
                  <a:lnTo>
                    <a:pt x="5675478" y="95723"/>
                  </a:lnTo>
                  <a:cubicBezTo>
                    <a:pt x="5676348" y="95938"/>
                    <a:pt x="5676497" y="95855"/>
                    <a:pt x="5676729" y="95922"/>
                  </a:cubicBezTo>
                  <a:cubicBezTo>
                    <a:pt x="5680572" y="93931"/>
                    <a:pt x="5681035" y="93931"/>
                    <a:pt x="5681632" y="94329"/>
                  </a:cubicBezTo>
                  <a:cubicBezTo>
                    <a:pt x="5684679" y="95988"/>
                    <a:pt x="5685010" y="95524"/>
                    <a:pt x="5685342" y="95656"/>
                  </a:cubicBezTo>
                  <a:lnTo>
                    <a:pt x="5689449" y="91940"/>
                  </a:lnTo>
                  <a:cubicBezTo>
                    <a:pt x="5689979" y="91608"/>
                    <a:pt x="5690576" y="91940"/>
                    <a:pt x="5690973" y="91940"/>
                  </a:cubicBezTo>
                  <a:cubicBezTo>
                    <a:pt x="5691238" y="91874"/>
                    <a:pt x="5691238" y="91675"/>
                    <a:pt x="5691569" y="91675"/>
                  </a:cubicBezTo>
                  <a:cubicBezTo>
                    <a:pt x="5691967" y="91608"/>
                    <a:pt x="5692629" y="91608"/>
                    <a:pt x="5693027" y="91476"/>
                  </a:cubicBezTo>
                  <a:cubicBezTo>
                    <a:pt x="5693557" y="91409"/>
                    <a:pt x="5693623" y="91675"/>
                    <a:pt x="5694021" y="91409"/>
                  </a:cubicBezTo>
                  <a:cubicBezTo>
                    <a:pt x="5695809" y="89883"/>
                    <a:pt x="5696273" y="89883"/>
                    <a:pt x="5696604" y="89617"/>
                  </a:cubicBezTo>
                  <a:cubicBezTo>
                    <a:pt x="5696869" y="89418"/>
                    <a:pt x="5696803" y="89087"/>
                    <a:pt x="5696869" y="88821"/>
                  </a:cubicBezTo>
                  <a:lnTo>
                    <a:pt x="5700720" y="79381"/>
                  </a:lnTo>
                  <a:cubicBezTo>
                    <a:pt x="5701408" y="77905"/>
                    <a:pt x="5701606" y="77672"/>
                    <a:pt x="5701640" y="77407"/>
                  </a:cubicBezTo>
                  <a:cubicBezTo>
                    <a:pt x="5701640" y="76942"/>
                    <a:pt x="5701441" y="76212"/>
                    <a:pt x="5701242" y="75814"/>
                  </a:cubicBezTo>
                  <a:cubicBezTo>
                    <a:pt x="5701043" y="75549"/>
                    <a:pt x="5700646" y="75814"/>
                    <a:pt x="5700381" y="75615"/>
                  </a:cubicBezTo>
                  <a:cubicBezTo>
                    <a:pt x="5698062" y="73492"/>
                    <a:pt x="5697664" y="72894"/>
                    <a:pt x="5697399" y="72363"/>
                  </a:cubicBezTo>
                  <a:cubicBezTo>
                    <a:pt x="5697068" y="71899"/>
                    <a:pt x="5696604" y="71501"/>
                    <a:pt x="5696472" y="70970"/>
                  </a:cubicBezTo>
                  <a:cubicBezTo>
                    <a:pt x="5696273" y="70505"/>
                    <a:pt x="5696406" y="69908"/>
                    <a:pt x="5696472" y="69377"/>
                  </a:cubicBezTo>
                  <a:cubicBezTo>
                    <a:pt x="5696604" y="68780"/>
                    <a:pt x="5696803" y="68514"/>
                    <a:pt x="5696869" y="67917"/>
                  </a:cubicBezTo>
                  <a:cubicBezTo>
                    <a:pt x="5697068" y="67254"/>
                    <a:pt x="5697399" y="66524"/>
                    <a:pt x="5697399" y="65860"/>
                  </a:cubicBezTo>
                  <a:cubicBezTo>
                    <a:pt x="5697399" y="65130"/>
                    <a:pt x="5697201" y="64334"/>
                    <a:pt x="5697002" y="63736"/>
                  </a:cubicBezTo>
                  <a:cubicBezTo>
                    <a:pt x="5696803" y="63272"/>
                    <a:pt x="5696273" y="62940"/>
                    <a:pt x="5696074" y="62542"/>
                  </a:cubicBezTo>
                  <a:cubicBezTo>
                    <a:pt x="5696008" y="62276"/>
                    <a:pt x="5696074" y="61878"/>
                    <a:pt x="5696074" y="61414"/>
                  </a:cubicBezTo>
                  <a:cubicBezTo>
                    <a:pt x="5695412" y="59025"/>
                    <a:pt x="5694749" y="59224"/>
                    <a:pt x="5694418" y="58892"/>
                  </a:cubicBezTo>
                  <a:cubicBezTo>
                    <a:pt x="5693822" y="57100"/>
                    <a:pt x="5693424" y="57100"/>
                    <a:pt x="5693159" y="56702"/>
                  </a:cubicBezTo>
                  <a:cubicBezTo>
                    <a:pt x="5692033" y="54645"/>
                    <a:pt x="5692431" y="54379"/>
                    <a:pt x="5692563" y="53782"/>
                  </a:cubicBezTo>
                  <a:cubicBezTo>
                    <a:pt x="5692563" y="53251"/>
                    <a:pt x="5692828" y="52455"/>
                    <a:pt x="5692762" y="51791"/>
                  </a:cubicBezTo>
                  <a:cubicBezTo>
                    <a:pt x="5692629" y="51194"/>
                    <a:pt x="5692563" y="50597"/>
                    <a:pt x="5692232" y="50000"/>
                  </a:cubicBezTo>
                  <a:cubicBezTo>
                    <a:pt x="5691834" y="49535"/>
                    <a:pt x="5690973" y="48938"/>
                    <a:pt x="5690377" y="48606"/>
                  </a:cubicBezTo>
                  <a:cubicBezTo>
                    <a:pt x="5686998" y="46416"/>
                    <a:pt x="5687197" y="46018"/>
                    <a:pt x="5687130" y="45354"/>
                  </a:cubicBezTo>
                  <a:cubicBezTo>
                    <a:pt x="5684547" y="41373"/>
                    <a:pt x="5683950" y="41174"/>
                    <a:pt x="5683222" y="41373"/>
                  </a:cubicBezTo>
                  <a:lnTo>
                    <a:pt x="5677325" y="43297"/>
                  </a:lnTo>
                  <a:cubicBezTo>
                    <a:pt x="5674609" y="39979"/>
                    <a:pt x="5674344" y="39780"/>
                    <a:pt x="5674145" y="39581"/>
                  </a:cubicBezTo>
                  <a:cubicBezTo>
                    <a:pt x="5674079" y="39315"/>
                    <a:pt x="5674145" y="38917"/>
                    <a:pt x="5674145" y="38519"/>
                  </a:cubicBezTo>
                  <a:cubicBezTo>
                    <a:pt x="5674145" y="38187"/>
                    <a:pt x="5674145" y="37922"/>
                    <a:pt x="5674145" y="37523"/>
                  </a:cubicBezTo>
                  <a:cubicBezTo>
                    <a:pt x="5671363" y="33741"/>
                    <a:pt x="5671495" y="33144"/>
                    <a:pt x="5671098" y="32944"/>
                  </a:cubicBezTo>
                  <a:lnTo>
                    <a:pt x="5669574" y="32347"/>
                  </a:lnTo>
                  <a:lnTo>
                    <a:pt x="5664166" y="34363"/>
                  </a:lnTo>
                  <a:cubicBezTo>
                    <a:pt x="5663330" y="34570"/>
                    <a:pt x="5663214" y="34438"/>
                    <a:pt x="5663081" y="34338"/>
                  </a:cubicBezTo>
                  <a:cubicBezTo>
                    <a:pt x="5662750" y="34272"/>
                    <a:pt x="5662551" y="33874"/>
                    <a:pt x="5662154" y="33741"/>
                  </a:cubicBezTo>
                  <a:lnTo>
                    <a:pt x="5657168" y="34678"/>
                  </a:lnTo>
                  <a:cubicBezTo>
                    <a:pt x="5656406" y="34852"/>
                    <a:pt x="5656290" y="34902"/>
                    <a:pt x="5656058" y="34869"/>
                  </a:cubicBezTo>
                  <a:cubicBezTo>
                    <a:pt x="5652680" y="36063"/>
                    <a:pt x="5652680" y="35732"/>
                    <a:pt x="5652216" y="35732"/>
                  </a:cubicBezTo>
                  <a:lnTo>
                    <a:pt x="5646642" y="42310"/>
                  </a:lnTo>
                  <a:cubicBezTo>
                    <a:pt x="5645905" y="43397"/>
                    <a:pt x="5645988" y="43662"/>
                    <a:pt x="5645988" y="43961"/>
                  </a:cubicBezTo>
                  <a:cubicBezTo>
                    <a:pt x="5643073" y="47013"/>
                    <a:pt x="5642477" y="47013"/>
                    <a:pt x="5642212" y="47412"/>
                  </a:cubicBezTo>
                  <a:cubicBezTo>
                    <a:pt x="5641417" y="49734"/>
                    <a:pt x="5641284" y="49933"/>
                    <a:pt x="5640887" y="50000"/>
                  </a:cubicBezTo>
                  <a:cubicBezTo>
                    <a:pt x="5637972" y="51659"/>
                    <a:pt x="5638038" y="52190"/>
                    <a:pt x="5638170" y="52588"/>
                  </a:cubicBezTo>
                  <a:cubicBezTo>
                    <a:pt x="5638237" y="53052"/>
                    <a:pt x="5638634" y="53782"/>
                    <a:pt x="5638568" y="54247"/>
                  </a:cubicBezTo>
                  <a:cubicBezTo>
                    <a:pt x="5638435" y="54645"/>
                    <a:pt x="5637972" y="54778"/>
                    <a:pt x="5637839" y="55441"/>
                  </a:cubicBezTo>
                  <a:cubicBezTo>
                    <a:pt x="5638369" y="58295"/>
                    <a:pt x="5638833" y="58228"/>
                    <a:pt x="5639230" y="58428"/>
                  </a:cubicBezTo>
                  <a:cubicBezTo>
                    <a:pt x="5638634" y="61414"/>
                    <a:pt x="5639032" y="61945"/>
                    <a:pt x="5638767" y="62343"/>
                  </a:cubicBezTo>
                  <a:cubicBezTo>
                    <a:pt x="5635785" y="64931"/>
                    <a:pt x="5635388" y="64931"/>
                    <a:pt x="5635057" y="65130"/>
                  </a:cubicBezTo>
                  <a:cubicBezTo>
                    <a:pt x="5634262" y="66524"/>
                    <a:pt x="5633864" y="66524"/>
                    <a:pt x="5633599" y="66524"/>
                  </a:cubicBezTo>
                  <a:cubicBezTo>
                    <a:pt x="5632274" y="66059"/>
                    <a:pt x="5632009" y="65860"/>
                    <a:pt x="5631744" y="66059"/>
                  </a:cubicBezTo>
                  <a:lnTo>
                    <a:pt x="5630598" y="67340"/>
                  </a:lnTo>
                  <a:lnTo>
                    <a:pt x="5630466" y="66812"/>
                  </a:lnTo>
                  <a:cubicBezTo>
                    <a:pt x="5630222" y="66487"/>
                    <a:pt x="5629735" y="66812"/>
                    <a:pt x="5629409" y="66568"/>
                  </a:cubicBezTo>
                  <a:cubicBezTo>
                    <a:pt x="5626565" y="63963"/>
                    <a:pt x="5626078" y="63231"/>
                    <a:pt x="5625753" y="62580"/>
                  </a:cubicBezTo>
                  <a:cubicBezTo>
                    <a:pt x="5625346" y="62010"/>
                    <a:pt x="5624778" y="61522"/>
                    <a:pt x="5624615" y="60870"/>
                  </a:cubicBezTo>
                  <a:cubicBezTo>
                    <a:pt x="5624371" y="60301"/>
                    <a:pt x="5624534" y="59568"/>
                    <a:pt x="5624615" y="58917"/>
                  </a:cubicBezTo>
                  <a:cubicBezTo>
                    <a:pt x="5624778" y="58184"/>
                    <a:pt x="5625021" y="57859"/>
                    <a:pt x="5625103" y="57126"/>
                  </a:cubicBezTo>
                  <a:cubicBezTo>
                    <a:pt x="5625346" y="56312"/>
                    <a:pt x="5625753" y="55417"/>
                    <a:pt x="5625753" y="54603"/>
                  </a:cubicBezTo>
                  <a:cubicBezTo>
                    <a:pt x="5625753" y="53708"/>
                    <a:pt x="5625509" y="52731"/>
                    <a:pt x="5625265" y="51998"/>
                  </a:cubicBezTo>
                  <a:cubicBezTo>
                    <a:pt x="5625021" y="51429"/>
                    <a:pt x="5624371" y="51022"/>
                    <a:pt x="5624128" y="50533"/>
                  </a:cubicBezTo>
                  <a:cubicBezTo>
                    <a:pt x="5624046" y="50208"/>
                    <a:pt x="5624128" y="49719"/>
                    <a:pt x="5624128" y="49150"/>
                  </a:cubicBezTo>
                  <a:cubicBezTo>
                    <a:pt x="5623315" y="46219"/>
                    <a:pt x="5622502" y="46464"/>
                    <a:pt x="5622096" y="46057"/>
                  </a:cubicBezTo>
                  <a:cubicBezTo>
                    <a:pt x="5621365" y="43859"/>
                    <a:pt x="5620877" y="43859"/>
                    <a:pt x="5620552" y="43370"/>
                  </a:cubicBezTo>
                  <a:cubicBezTo>
                    <a:pt x="5619171" y="40847"/>
                    <a:pt x="5619658" y="40522"/>
                    <a:pt x="5619821" y="39789"/>
                  </a:cubicBezTo>
                  <a:cubicBezTo>
                    <a:pt x="5619821" y="39138"/>
                    <a:pt x="5620146" y="38161"/>
                    <a:pt x="5620065" y="37347"/>
                  </a:cubicBezTo>
                  <a:cubicBezTo>
                    <a:pt x="5619902" y="36614"/>
                    <a:pt x="5619821" y="35882"/>
                    <a:pt x="5619414" y="35149"/>
                  </a:cubicBezTo>
                  <a:cubicBezTo>
                    <a:pt x="5618927" y="34580"/>
                    <a:pt x="5617871" y="33847"/>
                    <a:pt x="5617139" y="33440"/>
                  </a:cubicBezTo>
                  <a:cubicBezTo>
                    <a:pt x="5612995" y="30754"/>
                    <a:pt x="5613239" y="30266"/>
                    <a:pt x="5613157" y="29452"/>
                  </a:cubicBezTo>
                  <a:lnTo>
                    <a:pt x="5610557" y="24975"/>
                  </a:lnTo>
                  <a:cubicBezTo>
                    <a:pt x="5609988" y="24568"/>
                    <a:pt x="5609257" y="24324"/>
                    <a:pt x="5608363" y="24568"/>
                  </a:cubicBezTo>
                  <a:lnTo>
                    <a:pt x="5602675" y="26481"/>
                  </a:lnTo>
                  <a:cubicBezTo>
                    <a:pt x="5601679" y="26766"/>
                    <a:pt x="5601375" y="26806"/>
                    <a:pt x="5601131" y="26928"/>
                  </a:cubicBezTo>
                  <a:cubicBezTo>
                    <a:pt x="5597799" y="22859"/>
                    <a:pt x="5597474" y="22615"/>
                    <a:pt x="5597230" y="22370"/>
                  </a:cubicBezTo>
                  <a:cubicBezTo>
                    <a:pt x="5597149" y="22045"/>
                    <a:pt x="5597230" y="21556"/>
                    <a:pt x="5597230" y="21068"/>
                  </a:cubicBezTo>
                  <a:cubicBezTo>
                    <a:pt x="5597230" y="20661"/>
                    <a:pt x="5597230" y="20335"/>
                    <a:pt x="5597230" y="19847"/>
                  </a:cubicBezTo>
                  <a:cubicBezTo>
                    <a:pt x="5593818" y="15208"/>
                    <a:pt x="5593980" y="14475"/>
                    <a:pt x="5593492" y="14231"/>
                  </a:cubicBezTo>
                  <a:close/>
                  <a:moveTo>
                    <a:pt x="62700" y="0"/>
                  </a:moveTo>
                  <a:cubicBezTo>
                    <a:pt x="58340" y="1579"/>
                    <a:pt x="58155" y="2694"/>
                    <a:pt x="57784" y="2787"/>
                  </a:cubicBezTo>
                  <a:cubicBezTo>
                    <a:pt x="54259" y="3530"/>
                    <a:pt x="53980" y="3066"/>
                    <a:pt x="53609" y="2787"/>
                  </a:cubicBezTo>
                  <a:cubicBezTo>
                    <a:pt x="53146" y="2694"/>
                    <a:pt x="52867" y="2137"/>
                    <a:pt x="52311" y="1951"/>
                  </a:cubicBezTo>
                  <a:cubicBezTo>
                    <a:pt x="47395" y="4088"/>
                    <a:pt x="47487" y="3066"/>
                    <a:pt x="46931" y="2973"/>
                  </a:cubicBezTo>
                  <a:cubicBezTo>
                    <a:pt x="44426" y="3252"/>
                    <a:pt x="44426" y="3623"/>
                    <a:pt x="43777" y="3530"/>
                  </a:cubicBezTo>
                  <a:cubicBezTo>
                    <a:pt x="39046" y="5203"/>
                    <a:pt x="39046" y="4738"/>
                    <a:pt x="38397" y="4738"/>
                  </a:cubicBezTo>
                  <a:cubicBezTo>
                    <a:pt x="35429" y="4924"/>
                    <a:pt x="35985" y="5296"/>
                    <a:pt x="35150" y="5482"/>
                  </a:cubicBezTo>
                  <a:cubicBezTo>
                    <a:pt x="30327" y="9012"/>
                    <a:pt x="31533" y="9756"/>
                    <a:pt x="31440" y="10685"/>
                  </a:cubicBezTo>
                  <a:cubicBezTo>
                    <a:pt x="29214" y="14773"/>
                    <a:pt x="29678" y="15423"/>
                    <a:pt x="29678" y="16259"/>
                  </a:cubicBezTo>
                  <a:cubicBezTo>
                    <a:pt x="29492" y="19047"/>
                    <a:pt x="28843" y="18582"/>
                    <a:pt x="28565" y="18582"/>
                  </a:cubicBezTo>
                  <a:cubicBezTo>
                    <a:pt x="28101" y="18582"/>
                    <a:pt x="27452" y="18582"/>
                    <a:pt x="27173" y="18768"/>
                  </a:cubicBezTo>
                  <a:cubicBezTo>
                    <a:pt x="26709" y="19047"/>
                    <a:pt x="26431" y="19883"/>
                    <a:pt x="26060" y="20255"/>
                  </a:cubicBezTo>
                  <a:cubicBezTo>
                    <a:pt x="25596" y="20533"/>
                    <a:pt x="24762" y="20533"/>
                    <a:pt x="24390" y="21091"/>
                  </a:cubicBezTo>
                  <a:cubicBezTo>
                    <a:pt x="23277" y="24343"/>
                    <a:pt x="23092" y="24622"/>
                    <a:pt x="22535" y="24714"/>
                  </a:cubicBezTo>
                  <a:cubicBezTo>
                    <a:pt x="18454" y="27037"/>
                    <a:pt x="18547" y="27781"/>
                    <a:pt x="18732" y="28338"/>
                  </a:cubicBezTo>
                  <a:cubicBezTo>
                    <a:pt x="18825" y="28988"/>
                    <a:pt x="19382" y="30010"/>
                    <a:pt x="19289" y="30661"/>
                  </a:cubicBezTo>
                  <a:cubicBezTo>
                    <a:pt x="19103" y="31218"/>
                    <a:pt x="18454" y="31404"/>
                    <a:pt x="18268" y="32333"/>
                  </a:cubicBezTo>
                  <a:cubicBezTo>
                    <a:pt x="19011" y="36328"/>
                    <a:pt x="19660" y="36236"/>
                    <a:pt x="20216" y="36514"/>
                  </a:cubicBezTo>
                  <a:cubicBezTo>
                    <a:pt x="20773" y="36793"/>
                    <a:pt x="21608" y="37443"/>
                    <a:pt x="21701" y="37722"/>
                  </a:cubicBezTo>
                  <a:cubicBezTo>
                    <a:pt x="19382" y="40696"/>
                    <a:pt x="19938" y="41439"/>
                    <a:pt x="19567" y="41996"/>
                  </a:cubicBezTo>
                  <a:cubicBezTo>
                    <a:pt x="15393" y="45620"/>
                    <a:pt x="14836" y="45620"/>
                    <a:pt x="14373" y="45899"/>
                  </a:cubicBezTo>
                  <a:cubicBezTo>
                    <a:pt x="14002" y="46363"/>
                    <a:pt x="13816" y="47199"/>
                    <a:pt x="13538" y="47478"/>
                  </a:cubicBezTo>
                  <a:cubicBezTo>
                    <a:pt x="13259" y="47850"/>
                    <a:pt x="12703" y="47850"/>
                    <a:pt x="12332" y="47850"/>
                  </a:cubicBezTo>
                  <a:cubicBezTo>
                    <a:pt x="11868" y="47850"/>
                    <a:pt x="11312" y="47292"/>
                    <a:pt x="10941" y="47292"/>
                  </a:cubicBezTo>
                  <a:cubicBezTo>
                    <a:pt x="10477" y="47199"/>
                    <a:pt x="10106" y="46921"/>
                    <a:pt x="9735" y="47199"/>
                  </a:cubicBezTo>
                  <a:cubicBezTo>
                    <a:pt x="7787" y="48965"/>
                    <a:pt x="7601" y="49708"/>
                    <a:pt x="7323" y="49894"/>
                  </a:cubicBezTo>
                  <a:cubicBezTo>
                    <a:pt x="6952" y="50080"/>
                    <a:pt x="6674" y="49708"/>
                    <a:pt x="6210" y="49522"/>
                  </a:cubicBezTo>
                  <a:cubicBezTo>
                    <a:pt x="5839" y="49429"/>
                    <a:pt x="5282" y="49244"/>
                    <a:pt x="4726" y="49429"/>
                  </a:cubicBezTo>
                  <a:cubicBezTo>
                    <a:pt x="4169" y="49708"/>
                    <a:pt x="3613" y="50358"/>
                    <a:pt x="3149" y="50730"/>
                  </a:cubicBezTo>
                  <a:cubicBezTo>
                    <a:pt x="2778" y="51195"/>
                    <a:pt x="2778" y="51473"/>
                    <a:pt x="2314" y="51845"/>
                  </a:cubicBezTo>
                  <a:cubicBezTo>
                    <a:pt x="88" y="54911"/>
                    <a:pt x="-190" y="55469"/>
                    <a:pt x="88" y="55933"/>
                  </a:cubicBezTo>
                  <a:cubicBezTo>
                    <a:pt x="273" y="56491"/>
                    <a:pt x="923" y="56584"/>
                    <a:pt x="1201" y="57048"/>
                  </a:cubicBezTo>
                  <a:cubicBezTo>
                    <a:pt x="1665" y="57420"/>
                    <a:pt x="1943" y="58349"/>
                    <a:pt x="2314" y="58628"/>
                  </a:cubicBezTo>
                  <a:cubicBezTo>
                    <a:pt x="2778" y="58906"/>
                    <a:pt x="3056" y="58070"/>
                    <a:pt x="3427" y="58349"/>
                  </a:cubicBezTo>
                  <a:cubicBezTo>
                    <a:pt x="5561" y="60486"/>
                    <a:pt x="5097" y="61136"/>
                    <a:pt x="5282" y="61601"/>
                  </a:cubicBezTo>
                  <a:cubicBezTo>
                    <a:pt x="6117" y="65782"/>
                    <a:pt x="6117" y="66432"/>
                    <a:pt x="6117" y="66804"/>
                  </a:cubicBezTo>
                  <a:cubicBezTo>
                    <a:pt x="6117" y="67268"/>
                    <a:pt x="6210" y="67547"/>
                    <a:pt x="6117" y="67919"/>
                  </a:cubicBezTo>
                  <a:cubicBezTo>
                    <a:pt x="5932" y="68476"/>
                    <a:pt x="5282" y="69313"/>
                    <a:pt x="5282" y="69591"/>
                  </a:cubicBezTo>
                  <a:cubicBezTo>
                    <a:pt x="8714" y="70335"/>
                    <a:pt x="8900" y="71171"/>
                    <a:pt x="8900" y="71728"/>
                  </a:cubicBezTo>
                  <a:cubicBezTo>
                    <a:pt x="8900" y="72286"/>
                    <a:pt x="8714" y="72657"/>
                    <a:pt x="8436" y="73215"/>
                  </a:cubicBezTo>
                  <a:cubicBezTo>
                    <a:pt x="9271" y="75259"/>
                    <a:pt x="9920" y="75259"/>
                    <a:pt x="9920" y="75538"/>
                  </a:cubicBezTo>
                  <a:cubicBezTo>
                    <a:pt x="9920" y="76002"/>
                    <a:pt x="9456" y="76560"/>
                    <a:pt x="9178" y="76931"/>
                  </a:cubicBezTo>
                  <a:cubicBezTo>
                    <a:pt x="8993" y="77396"/>
                    <a:pt x="8714" y="78232"/>
                    <a:pt x="8900" y="78511"/>
                  </a:cubicBezTo>
                  <a:cubicBezTo>
                    <a:pt x="12888" y="76931"/>
                    <a:pt x="12610" y="77489"/>
                    <a:pt x="12610" y="77953"/>
                  </a:cubicBezTo>
                  <a:cubicBezTo>
                    <a:pt x="12703" y="78325"/>
                    <a:pt x="12981" y="78883"/>
                    <a:pt x="13259" y="79161"/>
                  </a:cubicBezTo>
                  <a:cubicBezTo>
                    <a:pt x="13538" y="79440"/>
                    <a:pt x="14002" y="79440"/>
                    <a:pt x="14094" y="79719"/>
                  </a:cubicBezTo>
                  <a:cubicBezTo>
                    <a:pt x="14373" y="79997"/>
                    <a:pt x="14651" y="80462"/>
                    <a:pt x="14651" y="80741"/>
                  </a:cubicBezTo>
                  <a:cubicBezTo>
                    <a:pt x="16228" y="83342"/>
                    <a:pt x="16784" y="83621"/>
                    <a:pt x="17155" y="83714"/>
                  </a:cubicBezTo>
                  <a:cubicBezTo>
                    <a:pt x="17619" y="83900"/>
                    <a:pt x="17712" y="83435"/>
                    <a:pt x="18176" y="83435"/>
                  </a:cubicBezTo>
                  <a:cubicBezTo>
                    <a:pt x="18547" y="83342"/>
                    <a:pt x="18825" y="83435"/>
                    <a:pt x="19567" y="83064"/>
                  </a:cubicBezTo>
                  <a:cubicBezTo>
                    <a:pt x="22814" y="80555"/>
                    <a:pt x="23092" y="81112"/>
                    <a:pt x="23556" y="81670"/>
                  </a:cubicBezTo>
                  <a:cubicBezTo>
                    <a:pt x="23927" y="82227"/>
                    <a:pt x="24205" y="83064"/>
                    <a:pt x="24947" y="83714"/>
                  </a:cubicBezTo>
                  <a:cubicBezTo>
                    <a:pt x="25596" y="84457"/>
                    <a:pt x="26709" y="85386"/>
                    <a:pt x="27452" y="85572"/>
                  </a:cubicBezTo>
                  <a:cubicBezTo>
                    <a:pt x="28101" y="85851"/>
                    <a:pt x="28565" y="85386"/>
                    <a:pt x="29214" y="85015"/>
                  </a:cubicBezTo>
                  <a:cubicBezTo>
                    <a:pt x="31997" y="83156"/>
                    <a:pt x="32553" y="82692"/>
                    <a:pt x="33203" y="82506"/>
                  </a:cubicBezTo>
                  <a:cubicBezTo>
                    <a:pt x="33945" y="82227"/>
                    <a:pt x="34779" y="82227"/>
                    <a:pt x="35614" y="82413"/>
                  </a:cubicBezTo>
                  <a:cubicBezTo>
                    <a:pt x="36542" y="82506"/>
                    <a:pt x="37562" y="82785"/>
                    <a:pt x="38397" y="83064"/>
                  </a:cubicBezTo>
                  <a:cubicBezTo>
                    <a:pt x="39325" y="83435"/>
                    <a:pt x="40159" y="83993"/>
                    <a:pt x="41087" y="84271"/>
                  </a:cubicBezTo>
                  <a:cubicBezTo>
                    <a:pt x="42107" y="84550"/>
                    <a:pt x="43499" y="84736"/>
                    <a:pt x="44612" y="85015"/>
                  </a:cubicBezTo>
                  <a:cubicBezTo>
                    <a:pt x="45725" y="85293"/>
                    <a:pt x="46653" y="85851"/>
                    <a:pt x="47766" y="85851"/>
                  </a:cubicBezTo>
                  <a:cubicBezTo>
                    <a:pt x="52404" y="88545"/>
                    <a:pt x="52589" y="89846"/>
                    <a:pt x="52682" y="90868"/>
                  </a:cubicBezTo>
                  <a:cubicBezTo>
                    <a:pt x="52775" y="91890"/>
                    <a:pt x="52682" y="92634"/>
                    <a:pt x="52775" y="93841"/>
                  </a:cubicBezTo>
                  <a:cubicBezTo>
                    <a:pt x="52867" y="95049"/>
                    <a:pt x="53053" y="96907"/>
                    <a:pt x="53053" y="98022"/>
                  </a:cubicBezTo>
                  <a:cubicBezTo>
                    <a:pt x="53053" y="99137"/>
                    <a:pt x="52775" y="99509"/>
                    <a:pt x="52496" y="100345"/>
                  </a:cubicBezTo>
                  <a:cubicBezTo>
                    <a:pt x="52218" y="101181"/>
                    <a:pt x="51569" y="102203"/>
                    <a:pt x="51569" y="102947"/>
                  </a:cubicBezTo>
                  <a:cubicBezTo>
                    <a:pt x="51569" y="103690"/>
                    <a:pt x="52218" y="104155"/>
                    <a:pt x="52218" y="104712"/>
                  </a:cubicBezTo>
                  <a:cubicBezTo>
                    <a:pt x="52218" y="105270"/>
                    <a:pt x="52033" y="105548"/>
                    <a:pt x="51754" y="106106"/>
                  </a:cubicBezTo>
                  <a:lnTo>
                    <a:pt x="60195" y="107871"/>
                  </a:lnTo>
                  <a:cubicBezTo>
                    <a:pt x="57320" y="102854"/>
                    <a:pt x="57227" y="101181"/>
                    <a:pt x="57320" y="99695"/>
                  </a:cubicBezTo>
                  <a:cubicBezTo>
                    <a:pt x="57505" y="98208"/>
                    <a:pt x="58340" y="96350"/>
                    <a:pt x="58433" y="95142"/>
                  </a:cubicBezTo>
                  <a:cubicBezTo>
                    <a:pt x="58618" y="93841"/>
                    <a:pt x="58062" y="93284"/>
                    <a:pt x="58155" y="92448"/>
                  </a:cubicBezTo>
                  <a:cubicBezTo>
                    <a:pt x="58155" y="91797"/>
                    <a:pt x="58711" y="91797"/>
                    <a:pt x="59268" y="90589"/>
                  </a:cubicBezTo>
                  <a:lnTo>
                    <a:pt x="61308" y="85015"/>
                  </a:lnTo>
                  <a:cubicBezTo>
                    <a:pt x="62050" y="84271"/>
                    <a:pt x="62421" y="85665"/>
                    <a:pt x="63164" y="85944"/>
                  </a:cubicBezTo>
                  <a:cubicBezTo>
                    <a:pt x="63813" y="86408"/>
                    <a:pt x="64926" y="87059"/>
                    <a:pt x="65668" y="87059"/>
                  </a:cubicBezTo>
                  <a:cubicBezTo>
                    <a:pt x="66225" y="87059"/>
                    <a:pt x="66596" y="85944"/>
                    <a:pt x="67059" y="86223"/>
                  </a:cubicBezTo>
                  <a:cubicBezTo>
                    <a:pt x="69007" y="88731"/>
                    <a:pt x="70491" y="89196"/>
                    <a:pt x="71141" y="89289"/>
                  </a:cubicBezTo>
                  <a:cubicBezTo>
                    <a:pt x="71883" y="89475"/>
                    <a:pt x="72068" y="88824"/>
                    <a:pt x="72718" y="89010"/>
                  </a:cubicBezTo>
                  <a:cubicBezTo>
                    <a:pt x="78098" y="86223"/>
                    <a:pt x="78747" y="86223"/>
                    <a:pt x="79582" y="86780"/>
                  </a:cubicBezTo>
                  <a:cubicBezTo>
                    <a:pt x="83014" y="90589"/>
                    <a:pt x="83107" y="89660"/>
                    <a:pt x="83478" y="89382"/>
                  </a:cubicBezTo>
                  <a:cubicBezTo>
                    <a:pt x="83849" y="89103"/>
                    <a:pt x="84312" y="88452"/>
                    <a:pt x="84776" y="88638"/>
                  </a:cubicBezTo>
                  <a:cubicBezTo>
                    <a:pt x="88672" y="85201"/>
                    <a:pt x="89785" y="83900"/>
                    <a:pt x="90527" y="83435"/>
                  </a:cubicBezTo>
                  <a:cubicBezTo>
                    <a:pt x="91269" y="82971"/>
                    <a:pt x="92104" y="83435"/>
                    <a:pt x="92661" y="83435"/>
                  </a:cubicBezTo>
                  <a:cubicBezTo>
                    <a:pt x="93032" y="83342"/>
                    <a:pt x="93032" y="83064"/>
                    <a:pt x="93496" y="83064"/>
                  </a:cubicBezTo>
                  <a:cubicBezTo>
                    <a:pt x="94052" y="82971"/>
                    <a:pt x="94980" y="82971"/>
                    <a:pt x="95536" y="82785"/>
                  </a:cubicBezTo>
                  <a:cubicBezTo>
                    <a:pt x="96278" y="82692"/>
                    <a:pt x="96371" y="83064"/>
                    <a:pt x="96928" y="82692"/>
                  </a:cubicBezTo>
                  <a:cubicBezTo>
                    <a:pt x="99432" y="80555"/>
                    <a:pt x="100081" y="80555"/>
                    <a:pt x="100545" y="80183"/>
                  </a:cubicBezTo>
                  <a:cubicBezTo>
                    <a:pt x="100916" y="79905"/>
                    <a:pt x="100823" y="79440"/>
                    <a:pt x="100916" y="79068"/>
                  </a:cubicBezTo>
                  <a:cubicBezTo>
                    <a:pt x="106482" y="64388"/>
                    <a:pt x="107502" y="63831"/>
                    <a:pt x="107595" y="63087"/>
                  </a:cubicBezTo>
                  <a:cubicBezTo>
                    <a:pt x="107595" y="62437"/>
                    <a:pt x="107317" y="61415"/>
                    <a:pt x="107038" y="60858"/>
                  </a:cubicBezTo>
                  <a:cubicBezTo>
                    <a:pt x="106760" y="60486"/>
                    <a:pt x="106203" y="60858"/>
                    <a:pt x="105832" y="60579"/>
                  </a:cubicBezTo>
                  <a:cubicBezTo>
                    <a:pt x="102586" y="57606"/>
                    <a:pt x="102029" y="56769"/>
                    <a:pt x="101658" y="56026"/>
                  </a:cubicBezTo>
                  <a:cubicBezTo>
                    <a:pt x="101194" y="55376"/>
                    <a:pt x="100545" y="54818"/>
                    <a:pt x="100360" y="54075"/>
                  </a:cubicBezTo>
                  <a:cubicBezTo>
                    <a:pt x="100081" y="53425"/>
                    <a:pt x="100267" y="52588"/>
                    <a:pt x="100360" y="51845"/>
                  </a:cubicBezTo>
                  <a:cubicBezTo>
                    <a:pt x="100545" y="51009"/>
                    <a:pt x="100823" y="50637"/>
                    <a:pt x="100916" y="49801"/>
                  </a:cubicBezTo>
                  <a:cubicBezTo>
                    <a:pt x="101194" y="48872"/>
                    <a:pt x="101658" y="47850"/>
                    <a:pt x="101658" y="46921"/>
                  </a:cubicBezTo>
                  <a:cubicBezTo>
                    <a:pt x="101658" y="45899"/>
                    <a:pt x="101380" y="44784"/>
                    <a:pt x="101102" y="43948"/>
                  </a:cubicBezTo>
                  <a:cubicBezTo>
                    <a:pt x="100823" y="43297"/>
                    <a:pt x="100081" y="42833"/>
                    <a:pt x="99803" y="42275"/>
                  </a:cubicBezTo>
                  <a:cubicBezTo>
                    <a:pt x="99710" y="41903"/>
                    <a:pt x="99803" y="41346"/>
                    <a:pt x="99803" y="40696"/>
                  </a:cubicBezTo>
                  <a:cubicBezTo>
                    <a:pt x="99710" y="39859"/>
                    <a:pt x="99710" y="38280"/>
                    <a:pt x="99339" y="37908"/>
                  </a:cubicBezTo>
                  <a:cubicBezTo>
                    <a:pt x="98876" y="37350"/>
                    <a:pt x="97948" y="37629"/>
                    <a:pt x="97484" y="37165"/>
                  </a:cubicBezTo>
                  <a:cubicBezTo>
                    <a:pt x="96649" y="34656"/>
                    <a:pt x="96093" y="34656"/>
                    <a:pt x="95722" y="34099"/>
                  </a:cubicBezTo>
                  <a:cubicBezTo>
                    <a:pt x="95258" y="33541"/>
                    <a:pt x="94330" y="32612"/>
                    <a:pt x="94145" y="31962"/>
                  </a:cubicBezTo>
                  <a:cubicBezTo>
                    <a:pt x="94145" y="31218"/>
                    <a:pt x="94701" y="30847"/>
                    <a:pt x="94887" y="30010"/>
                  </a:cubicBezTo>
                  <a:cubicBezTo>
                    <a:pt x="94887" y="29267"/>
                    <a:pt x="95258" y="28152"/>
                    <a:pt x="95165" y="27223"/>
                  </a:cubicBezTo>
                  <a:cubicBezTo>
                    <a:pt x="94980" y="26387"/>
                    <a:pt x="94887" y="25551"/>
                    <a:pt x="94423" y="24714"/>
                  </a:cubicBezTo>
                  <a:cubicBezTo>
                    <a:pt x="93867" y="24064"/>
                    <a:pt x="92661" y="23228"/>
                    <a:pt x="91826" y="22763"/>
                  </a:cubicBezTo>
                  <a:cubicBezTo>
                    <a:pt x="90991" y="22392"/>
                    <a:pt x="89878" y="22392"/>
                    <a:pt x="89321" y="22113"/>
                  </a:cubicBezTo>
                  <a:cubicBezTo>
                    <a:pt x="88765" y="21834"/>
                    <a:pt x="88765" y="20812"/>
                    <a:pt x="88487" y="20533"/>
                  </a:cubicBezTo>
                  <a:cubicBezTo>
                    <a:pt x="88208" y="20255"/>
                    <a:pt x="87559" y="20440"/>
                    <a:pt x="87281" y="20162"/>
                  </a:cubicBezTo>
                  <a:cubicBezTo>
                    <a:pt x="87095" y="19697"/>
                    <a:pt x="87373" y="19140"/>
                    <a:pt x="87281" y="18211"/>
                  </a:cubicBezTo>
                  <a:cubicBezTo>
                    <a:pt x="86168" y="14030"/>
                    <a:pt x="85147" y="13379"/>
                    <a:pt x="84312" y="13100"/>
                  </a:cubicBezTo>
                  <a:cubicBezTo>
                    <a:pt x="83663" y="12636"/>
                    <a:pt x="82828" y="12357"/>
                    <a:pt x="81808" y="12636"/>
                  </a:cubicBezTo>
                  <a:cubicBezTo>
                    <a:pt x="78283" y="14587"/>
                    <a:pt x="78376" y="13937"/>
                    <a:pt x="77819" y="14030"/>
                  </a:cubicBezTo>
                  <a:cubicBezTo>
                    <a:pt x="74944" y="15144"/>
                    <a:pt x="74109" y="15052"/>
                    <a:pt x="73552" y="15330"/>
                  </a:cubicBezTo>
                  <a:cubicBezTo>
                    <a:pt x="72996" y="15423"/>
                    <a:pt x="72718" y="16167"/>
                    <a:pt x="72439" y="15981"/>
                  </a:cubicBezTo>
                  <a:cubicBezTo>
                    <a:pt x="71883" y="12636"/>
                    <a:pt x="71419" y="12264"/>
                    <a:pt x="71141" y="11985"/>
                  </a:cubicBezTo>
                  <a:cubicBezTo>
                    <a:pt x="69749" y="10685"/>
                    <a:pt x="69378" y="10406"/>
                    <a:pt x="69100" y="10127"/>
                  </a:cubicBezTo>
                  <a:cubicBezTo>
                    <a:pt x="69007" y="9756"/>
                    <a:pt x="69100" y="9198"/>
                    <a:pt x="69100" y="8641"/>
                  </a:cubicBezTo>
                  <a:cubicBezTo>
                    <a:pt x="69100" y="8176"/>
                    <a:pt x="69100" y="7804"/>
                    <a:pt x="69100" y="7247"/>
                  </a:cubicBezTo>
                  <a:cubicBezTo>
                    <a:pt x="68544" y="3623"/>
                    <a:pt x="67894" y="2694"/>
                    <a:pt x="67338" y="2230"/>
                  </a:cubicBezTo>
                  <a:cubicBezTo>
                    <a:pt x="66874" y="1951"/>
                    <a:pt x="65946" y="2416"/>
                    <a:pt x="65668" y="2137"/>
                  </a:cubicBezTo>
                  <a:cubicBezTo>
                    <a:pt x="65204" y="1951"/>
                    <a:pt x="65390" y="1115"/>
                    <a:pt x="64833" y="836"/>
                  </a:cubicBezTo>
                  <a:close/>
                  <a:moveTo>
                    <a:pt x="899387" y="0"/>
                  </a:moveTo>
                  <a:cubicBezTo>
                    <a:pt x="896697" y="1115"/>
                    <a:pt x="896882" y="1951"/>
                    <a:pt x="896418" y="2137"/>
                  </a:cubicBezTo>
                  <a:cubicBezTo>
                    <a:pt x="896140" y="2416"/>
                    <a:pt x="895213" y="1951"/>
                    <a:pt x="894749" y="2230"/>
                  </a:cubicBezTo>
                  <a:cubicBezTo>
                    <a:pt x="894192" y="2694"/>
                    <a:pt x="893543" y="3623"/>
                    <a:pt x="893265" y="4460"/>
                  </a:cubicBezTo>
                  <a:cubicBezTo>
                    <a:pt x="892986" y="7804"/>
                    <a:pt x="892986" y="8176"/>
                    <a:pt x="892986" y="8641"/>
                  </a:cubicBezTo>
                  <a:cubicBezTo>
                    <a:pt x="892986" y="9198"/>
                    <a:pt x="893079" y="9756"/>
                    <a:pt x="892986" y="10127"/>
                  </a:cubicBezTo>
                  <a:cubicBezTo>
                    <a:pt x="892708" y="10406"/>
                    <a:pt x="892337" y="10685"/>
                    <a:pt x="892059" y="10963"/>
                  </a:cubicBezTo>
                  <a:cubicBezTo>
                    <a:pt x="890667" y="12264"/>
                    <a:pt x="890204" y="12636"/>
                    <a:pt x="890111" y="13100"/>
                  </a:cubicBezTo>
                  <a:cubicBezTo>
                    <a:pt x="887977" y="15052"/>
                    <a:pt x="887143" y="15144"/>
                    <a:pt x="886493" y="14866"/>
                  </a:cubicBezTo>
                  <a:lnTo>
                    <a:pt x="879664" y="12868"/>
                  </a:lnTo>
                  <a:cubicBezTo>
                    <a:pt x="878470" y="12682"/>
                    <a:pt x="878099" y="12868"/>
                    <a:pt x="877774" y="13100"/>
                  </a:cubicBezTo>
                  <a:cubicBezTo>
                    <a:pt x="876939" y="13379"/>
                    <a:pt x="875919" y="14030"/>
                    <a:pt x="875362" y="14866"/>
                  </a:cubicBezTo>
                  <a:cubicBezTo>
                    <a:pt x="874713" y="19140"/>
                    <a:pt x="874991" y="19697"/>
                    <a:pt x="874806" y="20162"/>
                  </a:cubicBezTo>
                  <a:cubicBezTo>
                    <a:pt x="874528" y="20440"/>
                    <a:pt x="873878" y="20255"/>
                    <a:pt x="873600" y="20533"/>
                  </a:cubicBezTo>
                  <a:cubicBezTo>
                    <a:pt x="873322" y="20812"/>
                    <a:pt x="873322" y="21834"/>
                    <a:pt x="872765" y="22113"/>
                  </a:cubicBezTo>
                  <a:cubicBezTo>
                    <a:pt x="872209" y="22392"/>
                    <a:pt x="871095" y="22392"/>
                    <a:pt x="870261" y="22763"/>
                  </a:cubicBezTo>
                  <a:cubicBezTo>
                    <a:pt x="869426" y="23228"/>
                    <a:pt x="868220" y="24064"/>
                    <a:pt x="867663" y="24714"/>
                  </a:cubicBezTo>
                  <a:cubicBezTo>
                    <a:pt x="867200" y="25551"/>
                    <a:pt x="867107" y="26387"/>
                    <a:pt x="866921" y="27223"/>
                  </a:cubicBezTo>
                  <a:cubicBezTo>
                    <a:pt x="866829" y="28152"/>
                    <a:pt x="867200" y="29267"/>
                    <a:pt x="867200" y="30010"/>
                  </a:cubicBezTo>
                  <a:cubicBezTo>
                    <a:pt x="867385" y="30847"/>
                    <a:pt x="867942" y="31218"/>
                    <a:pt x="867942" y="31962"/>
                  </a:cubicBezTo>
                  <a:cubicBezTo>
                    <a:pt x="867756" y="32612"/>
                    <a:pt x="866829" y="33541"/>
                    <a:pt x="866365" y="34099"/>
                  </a:cubicBezTo>
                  <a:cubicBezTo>
                    <a:pt x="865994" y="34656"/>
                    <a:pt x="865437" y="34656"/>
                    <a:pt x="865159" y="35214"/>
                  </a:cubicBezTo>
                  <a:cubicBezTo>
                    <a:pt x="864139" y="37629"/>
                    <a:pt x="863211" y="37350"/>
                    <a:pt x="862747" y="37908"/>
                  </a:cubicBezTo>
                  <a:cubicBezTo>
                    <a:pt x="862376" y="38280"/>
                    <a:pt x="862376" y="39859"/>
                    <a:pt x="862283" y="40696"/>
                  </a:cubicBezTo>
                  <a:cubicBezTo>
                    <a:pt x="862283" y="41346"/>
                    <a:pt x="862376" y="41903"/>
                    <a:pt x="862283" y="42275"/>
                  </a:cubicBezTo>
                  <a:cubicBezTo>
                    <a:pt x="862005" y="42833"/>
                    <a:pt x="861263" y="43297"/>
                    <a:pt x="860985" y="43948"/>
                  </a:cubicBezTo>
                  <a:cubicBezTo>
                    <a:pt x="860706" y="44784"/>
                    <a:pt x="860428" y="45899"/>
                    <a:pt x="860428" y="46921"/>
                  </a:cubicBezTo>
                  <a:cubicBezTo>
                    <a:pt x="860428" y="47850"/>
                    <a:pt x="860892" y="48872"/>
                    <a:pt x="861170" y="49801"/>
                  </a:cubicBezTo>
                  <a:cubicBezTo>
                    <a:pt x="861263" y="50637"/>
                    <a:pt x="861541" y="51009"/>
                    <a:pt x="861727" y="51845"/>
                  </a:cubicBezTo>
                  <a:cubicBezTo>
                    <a:pt x="861820" y="52588"/>
                    <a:pt x="862005" y="53425"/>
                    <a:pt x="861727" y="54075"/>
                  </a:cubicBezTo>
                  <a:cubicBezTo>
                    <a:pt x="861541" y="54818"/>
                    <a:pt x="860892" y="55376"/>
                    <a:pt x="860428" y="56026"/>
                  </a:cubicBezTo>
                  <a:cubicBezTo>
                    <a:pt x="860057" y="56769"/>
                    <a:pt x="859501" y="57606"/>
                    <a:pt x="859315" y="58256"/>
                  </a:cubicBezTo>
                  <a:cubicBezTo>
                    <a:pt x="855883" y="60858"/>
                    <a:pt x="855327" y="60486"/>
                    <a:pt x="855048" y="60858"/>
                  </a:cubicBezTo>
                  <a:cubicBezTo>
                    <a:pt x="854770" y="61415"/>
                    <a:pt x="854492" y="62437"/>
                    <a:pt x="854492" y="63087"/>
                  </a:cubicBezTo>
                  <a:cubicBezTo>
                    <a:pt x="854584" y="63831"/>
                    <a:pt x="855605" y="64388"/>
                    <a:pt x="855883" y="64946"/>
                  </a:cubicBezTo>
                  <a:lnTo>
                    <a:pt x="860591" y="77895"/>
                  </a:lnTo>
                  <a:cubicBezTo>
                    <a:pt x="861286" y="79858"/>
                    <a:pt x="861356" y="80044"/>
                    <a:pt x="861541" y="80183"/>
                  </a:cubicBezTo>
                  <a:cubicBezTo>
                    <a:pt x="862005" y="80555"/>
                    <a:pt x="862654" y="80555"/>
                    <a:pt x="863211" y="81020"/>
                  </a:cubicBezTo>
                  <a:lnTo>
                    <a:pt x="868591" y="83064"/>
                  </a:lnTo>
                  <a:cubicBezTo>
                    <a:pt x="869055" y="83064"/>
                    <a:pt x="869055" y="83342"/>
                    <a:pt x="869426" y="83435"/>
                  </a:cubicBezTo>
                  <a:cubicBezTo>
                    <a:pt x="869982" y="83435"/>
                    <a:pt x="870817" y="82971"/>
                    <a:pt x="871559" y="83435"/>
                  </a:cubicBezTo>
                  <a:cubicBezTo>
                    <a:pt x="872301" y="83900"/>
                    <a:pt x="873414" y="85201"/>
                    <a:pt x="874156" y="86408"/>
                  </a:cubicBezTo>
                  <a:lnTo>
                    <a:pt x="878609" y="89382"/>
                  </a:lnTo>
                  <a:cubicBezTo>
                    <a:pt x="878980" y="89660"/>
                    <a:pt x="879073" y="90589"/>
                    <a:pt x="879722" y="90125"/>
                  </a:cubicBezTo>
                  <a:cubicBezTo>
                    <a:pt x="883340" y="86223"/>
                    <a:pt x="883989" y="86223"/>
                    <a:pt x="884731" y="86780"/>
                  </a:cubicBezTo>
                  <a:lnTo>
                    <a:pt x="889543" y="88871"/>
                  </a:lnTo>
                  <a:cubicBezTo>
                    <a:pt x="890343" y="89266"/>
                    <a:pt x="890575" y="89382"/>
                    <a:pt x="890946" y="89289"/>
                  </a:cubicBezTo>
                  <a:cubicBezTo>
                    <a:pt x="891595" y="89196"/>
                    <a:pt x="893079" y="88731"/>
                    <a:pt x="893821" y="88174"/>
                  </a:cubicBezTo>
                  <a:lnTo>
                    <a:pt x="898923" y="85944"/>
                  </a:lnTo>
                  <a:cubicBezTo>
                    <a:pt x="899665" y="85665"/>
                    <a:pt x="900036" y="84271"/>
                    <a:pt x="900778" y="85015"/>
                  </a:cubicBezTo>
                  <a:lnTo>
                    <a:pt x="902819" y="90589"/>
                  </a:lnTo>
                  <a:cubicBezTo>
                    <a:pt x="903375" y="91797"/>
                    <a:pt x="903932" y="91797"/>
                    <a:pt x="903932" y="92448"/>
                  </a:cubicBezTo>
                  <a:cubicBezTo>
                    <a:pt x="904025" y="93284"/>
                    <a:pt x="903468" y="93841"/>
                    <a:pt x="903654" y="95142"/>
                  </a:cubicBezTo>
                  <a:cubicBezTo>
                    <a:pt x="903746" y="96350"/>
                    <a:pt x="904581" y="98208"/>
                    <a:pt x="904767" y="99695"/>
                  </a:cubicBezTo>
                  <a:cubicBezTo>
                    <a:pt x="904860" y="101181"/>
                    <a:pt x="904767" y="102854"/>
                    <a:pt x="904303" y="104248"/>
                  </a:cubicBezTo>
                  <a:lnTo>
                    <a:pt x="911538" y="107871"/>
                  </a:lnTo>
                  <a:cubicBezTo>
                    <a:pt x="910054" y="105548"/>
                    <a:pt x="909868" y="105270"/>
                    <a:pt x="909868" y="104712"/>
                  </a:cubicBezTo>
                  <a:cubicBezTo>
                    <a:pt x="909868" y="104155"/>
                    <a:pt x="910518" y="103690"/>
                    <a:pt x="910518" y="102947"/>
                  </a:cubicBezTo>
                  <a:cubicBezTo>
                    <a:pt x="910518" y="102203"/>
                    <a:pt x="909868" y="101181"/>
                    <a:pt x="909590" y="100345"/>
                  </a:cubicBezTo>
                  <a:cubicBezTo>
                    <a:pt x="909312" y="99509"/>
                    <a:pt x="909034" y="99137"/>
                    <a:pt x="909034" y="98022"/>
                  </a:cubicBezTo>
                  <a:cubicBezTo>
                    <a:pt x="909034" y="96907"/>
                    <a:pt x="909219" y="95049"/>
                    <a:pt x="909312" y="93841"/>
                  </a:cubicBezTo>
                  <a:cubicBezTo>
                    <a:pt x="909405" y="92634"/>
                    <a:pt x="909312" y="91890"/>
                    <a:pt x="909405" y="90868"/>
                  </a:cubicBezTo>
                  <a:cubicBezTo>
                    <a:pt x="909497" y="89846"/>
                    <a:pt x="909683" y="88545"/>
                    <a:pt x="909868" y="87523"/>
                  </a:cubicBezTo>
                  <a:cubicBezTo>
                    <a:pt x="915434" y="85851"/>
                    <a:pt x="916362" y="85293"/>
                    <a:pt x="917475" y="85015"/>
                  </a:cubicBezTo>
                  <a:cubicBezTo>
                    <a:pt x="918588" y="84736"/>
                    <a:pt x="919979" y="84550"/>
                    <a:pt x="920999" y="84271"/>
                  </a:cubicBezTo>
                  <a:cubicBezTo>
                    <a:pt x="921927" y="83993"/>
                    <a:pt x="922762" y="83435"/>
                    <a:pt x="923689" y="83064"/>
                  </a:cubicBezTo>
                  <a:cubicBezTo>
                    <a:pt x="924524" y="82785"/>
                    <a:pt x="925545" y="82506"/>
                    <a:pt x="926472" y="82413"/>
                  </a:cubicBezTo>
                  <a:cubicBezTo>
                    <a:pt x="927307" y="82227"/>
                    <a:pt x="928142" y="82227"/>
                    <a:pt x="928884" y="82506"/>
                  </a:cubicBezTo>
                  <a:cubicBezTo>
                    <a:pt x="929533" y="82692"/>
                    <a:pt x="930090" y="83156"/>
                    <a:pt x="930832" y="83621"/>
                  </a:cubicBezTo>
                  <a:cubicBezTo>
                    <a:pt x="933522" y="85386"/>
                    <a:pt x="933986" y="85851"/>
                    <a:pt x="934635" y="85572"/>
                  </a:cubicBezTo>
                  <a:cubicBezTo>
                    <a:pt x="935377" y="85386"/>
                    <a:pt x="936490" y="84457"/>
                    <a:pt x="937139" y="83714"/>
                  </a:cubicBezTo>
                  <a:cubicBezTo>
                    <a:pt x="937882" y="83064"/>
                    <a:pt x="938160" y="82227"/>
                    <a:pt x="938531" y="81670"/>
                  </a:cubicBezTo>
                  <a:cubicBezTo>
                    <a:pt x="938995" y="81112"/>
                    <a:pt x="939273" y="80555"/>
                    <a:pt x="939922" y="80741"/>
                  </a:cubicBezTo>
                  <a:cubicBezTo>
                    <a:pt x="943262" y="83435"/>
                    <a:pt x="943540" y="83342"/>
                    <a:pt x="943911" y="83435"/>
                  </a:cubicBezTo>
                  <a:cubicBezTo>
                    <a:pt x="944375" y="83435"/>
                    <a:pt x="944467" y="83900"/>
                    <a:pt x="944931" y="83714"/>
                  </a:cubicBezTo>
                  <a:cubicBezTo>
                    <a:pt x="945302" y="83621"/>
                    <a:pt x="945859" y="83342"/>
                    <a:pt x="946323" y="83064"/>
                  </a:cubicBezTo>
                  <a:cubicBezTo>
                    <a:pt x="948085" y="79440"/>
                    <a:pt x="948549" y="79440"/>
                    <a:pt x="948827" y="79161"/>
                  </a:cubicBezTo>
                  <a:cubicBezTo>
                    <a:pt x="949105" y="78883"/>
                    <a:pt x="949384" y="78325"/>
                    <a:pt x="949476" y="77953"/>
                  </a:cubicBezTo>
                  <a:cubicBezTo>
                    <a:pt x="949476" y="77489"/>
                    <a:pt x="949198" y="76931"/>
                    <a:pt x="949476" y="76560"/>
                  </a:cubicBezTo>
                  <a:cubicBezTo>
                    <a:pt x="953372" y="72657"/>
                    <a:pt x="953187" y="72286"/>
                    <a:pt x="953187" y="71728"/>
                  </a:cubicBezTo>
                  <a:cubicBezTo>
                    <a:pt x="953187" y="71171"/>
                    <a:pt x="953372" y="70335"/>
                    <a:pt x="953743" y="69870"/>
                  </a:cubicBezTo>
                  <a:cubicBezTo>
                    <a:pt x="955877" y="67547"/>
                    <a:pt x="955969" y="67268"/>
                    <a:pt x="955969" y="66804"/>
                  </a:cubicBezTo>
                  <a:cubicBezTo>
                    <a:pt x="955969" y="66432"/>
                    <a:pt x="955969" y="65782"/>
                    <a:pt x="956155" y="65224"/>
                  </a:cubicBezTo>
                  <a:cubicBezTo>
                    <a:pt x="956990" y="61136"/>
                    <a:pt x="956526" y="60486"/>
                    <a:pt x="956804" y="59928"/>
                  </a:cubicBezTo>
                  <a:cubicBezTo>
                    <a:pt x="960144" y="58349"/>
                    <a:pt x="960422" y="57420"/>
                    <a:pt x="960886" y="57048"/>
                  </a:cubicBezTo>
                  <a:cubicBezTo>
                    <a:pt x="961164" y="56584"/>
                    <a:pt x="961813" y="56491"/>
                    <a:pt x="961999" y="55933"/>
                  </a:cubicBezTo>
                  <a:cubicBezTo>
                    <a:pt x="962277" y="55469"/>
                    <a:pt x="961999" y="54911"/>
                    <a:pt x="961999" y="54354"/>
                  </a:cubicBezTo>
                  <a:cubicBezTo>
                    <a:pt x="959309" y="51473"/>
                    <a:pt x="959309" y="51195"/>
                    <a:pt x="958938" y="50730"/>
                  </a:cubicBezTo>
                  <a:cubicBezTo>
                    <a:pt x="958474" y="50358"/>
                    <a:pt x="957917" y="49708"/>
                    <a:pt x="957361" y="49429"/>
                  </a:cubicBezTo>
                  <a:cubicBezTo>
                    <a:pt x="956804" y="49244"/>
                    <a:pt x="956248" y="49429"/>
                    <a:pt x="955877" y="49522"/>
                  </a:cubicBezTo>
                  <a:cubicBezTo>
                    <a:pt x="955413" y="49708"/>
                    <a:pt x="955135" y="50080"/>
                    <a:pt x="954764" y="49894"/>
                  </a:cubicBezTo>
                  <a:cubicBezTo>
                    <a:pt x="954485" y="49708"/>
                    <a:pt x="954300" y="48965"/>
                    <a:pt x="953929" y="48593"/>
                  </a:cubicBezTo>
                  <a:cubicBezTo>
                    <a:pt x="951981" y="46921"/>
                    <a:pt x="951610" y="47199"/>
                    <a:pt x="951146" y="47292"/>
                  </a:cubicBezTo>
                  <a:cubicBezTo>
                    <a:pt x="950775" y="47292"/>
                    <a:pt x="950218" y="47850"/>
                    <a:pt x="949755" y="47850"/>
                  </a:cubicBezTo>
                  <a:cubicBezTo>
                    <a:pt x="949384" y="47850"/>
                    <a:pt x="948827" y="47850"/>
                    <a:pt x="948549" y="47478"/>
                  </a:cubicBezTo>
                  <a:cubicBezTo>
                    <a:pt x="948270" y="47199"/>
                    <a:pt x="948085" y="46363"/>
                    <a:pt x="947714" y="45899"/>
                  </a:cubicBezTo>
                  <a:cubicBezTo>
                    <a:pt x="947250" y="45620"/>
                    <a:pt x="946694" y="45620"/>
                    <a:pt x="946137" y="45527"/>
                  </a:cubicBezTo>
                  <a:cubicBezTo>
                    <a:pt x="942148" y="41439"/>
                    <a:pt x="942705" y="40696"/>
                    <a:pt x="942427" y="39952"/>
                  </a:cubicBezTo>
                  <a:cubicBezTo>
                    <a:pt x="940479" y="37443"/>
                    <a:pt x="941314" y="36793"/>
                    <a:pt x="941870" y="36514"/>
                  </a:cubicBezTo>
                  <a:cubicBezTo>
                    <a:pt x="942427" y="36236"/>
                    <a:pt x="943076" y="36328"/>
                    <a:pt x="943354" y="35771"/>
                  </a:cubicBezTo>
                  <a:cubicBezTo>
                    <a:pt x="943633" y="31404"/>
                    <a:pt x="942983" y="31218"/>
                    <a:pt x="942798" y="30661"/>
                  </a:cubicBezTo>
                  <a:cubicBezTo>
                    <a:pt x="942705" y="30010"/>
                    <a:pt x="943262" y="28988"/>
                    <a:pt x="943354" y="28338"/>
                  </a:cubicBezTo>
                  <a:cubicBezTo>
                    <a:pt x="943540" y="27781"/>
                    <a:pt x="943633" y="27037"/>
                    <a:pt x="943354" y="26387"/>
                  </a:cubicBezTo>
                  <a:cubicBezTo>
                    <a:pt x="938995" y="24622"/>
                    <a:pt x="938809" y="24343"/>
                    <a:pt x="938531" y="23785"/>
                  </a:cubicBezTo>
                  <a:cubicBezTo>
                    <a:pt x="937325" y="20533"/>
                    <a:pt x="936490" y="20533"/>
                    <a:pt x="936026" y="20255"/>
                  </a:cubicBezTo>
                  <a:cubicBezTo>
                    <a:pt x="935655" y="19883"/>
                    <a:pt x="935377" y="19047"/>
                    <a:pt x="934913" y="18768"/>
                  </a:cubicBezTo>
                  <a:cubicBezTo>
                    <a:pt x="934635" y="18582"/>
                    <a:pt x="933986" y="18582"/>
                    <a:pt x="933522" y="18582"/>
                  </a:cubicBezTo>
                  <a:cubicBezTo>
                    <a:pt x="933244" y="18582"/>
                    <a:pt x="932594" y="19047"/>
                    <a:pt x="932316" y="18582"/>
                  </a:cubicBezTo>
                  <a:cubicBezTo>
                    <a:pt x="932409" y="15423"/>
                    <a:pt x="932873" y="14773"/>
                    <a:pt x="932594" y="13937"/>
                  </a:cubicBezTo>
                  <a:cubicBezTo>
                    <a:pt x="930554" y="9756"/>
                    <a:pt x="931759" y="9012"/>
                    <a:pt x="931759" y="8176"/>
                  </a:cubicBezTo>
                  <a:lnTo>
                    <a:pt x="927029" y="5447"/>
                  </a:lnTo>
                  <a:cubicBezTo>
                    <a:pt x="926403" y="4971"/>
                    <a:pt x="926426" y="4831"/>
                    <a:pt x="926194" y="4738"/>
                  </a:cubicBezTo>
                  <a:lnTo>
                    <a:pt x="918657" y="3577"/>
                  </a:lnTo>
                  <a:cubicBezTo>
                    <a:pt x="917521" y="3345"/>
                    <a:pt x="917382" y="3252"/>
                    <a:pt x="917104" y="3252"/>
                  </a:cubicBezTo>
                  <a:cubicBezTo>
                    <a:pt x="914599" y="3066"/>
                    <a:pt x="914692" y="4088"/>
                    <a:pt x="914135" y="3902"/>
                  </a:cubicBezTo>
                  <a:cubicBezTo>
                    <a:pt x="909219" y="2137"/>
                    <a:pt x="908941" y="2694"/>
                    <a:pt x="908477" y="2787"/>
                  </a:cubicBezTo>
                  <a:cubicBezTo>
                    <a:pt x="908106" y="3066"/>
                    <a:pt x="907828" y="3530"/>
                    <a:pt x="907364" y="3530"/>
                  </a:cubicBezTo>
                  <a:cubicBezTo>
                    <a:pt x="903932" y="2694"/>
                    <a:pt x="903746" y="1579"/>
                    <a:pt x="903190" y="1301"/>
                  </a:cubicBezTo>
                  <a:close/>
                  <a:moveTo>
                    <a:pt x="1025775" y="0"/>
                  </a:moveTo>
                  <a:lnTo>
                    <a:pt x="1020859" y="2787"/>
                  </a:lnTo>
                  <a:cubicBezTo>
                    <a:pt x="1017334" y="3530"/>
                    <a:pt x="1017055" y="3066"/>
                    <a:pt x="1016684" y="2787"/>
                  </a:cubicBezTo>
                  <a:cubicBezTo>
                    <a:pt x="1016221" y="2694"/>
                    <a:pt x="1015942" y="2137"/>
                    <a:pt x="1015386" y="1951"/>
                  </a:cubicBezTo>
                  <a:cubicBezTo>
                    <a:pt x="1010400" y="3298"/>
                    <a:pt x="1010284" y="3019"/>
                    <a:pt x="1010006" y="2973"/>
                  </a:cubicBezTo>
                  <a:cubicBezTo>
                    <a:pt x="1007501" y="3252"/>
                    <a:pt x="1007501" y="3623"/>
                    <a:pt x="1006852" y="3530"/>
                  </a:cubicBezTo>
                  <a:cubicBezTo>
                    <a:pt x="1002121" y="5203"/>
                    <a:pt x="1002121" y="4738"/>
                    <a:pt x="1001472" y="4738"/>
                  </a:cubicBezTo>
                  <a:lnTo>
                    <a:pt x="994596" y="9059"/>
                  </a:lnTo>
                  <a:cubicBezTo>
                    <a:pt x="994283" y="9802"/>
                    <a:pt x="994562" y="10220"/>
                    <a:pt x="994515" y="10685"/>
                  </a:cubicBezTo>
                  <a:cubicBezTo>
                    <a:pt x="992289" y="14773"/>
                    <a:pt x="992753" y="15423"/>
                    <a:pt x="992753" y="16259"/>
                  </a:cubicBezTo>
                  <a:lnTo>
                    <a:pt x="989135" y="20255"/>
                  </a:lnTo>
                  <a:cubicBezTo>
                    <a:pt x="988671" y="20533"/>
                    <a:pt x="987837" y="20533"/>
                    <a:pt x="987465" y="21091"/>
                  </a:cubicBezTo>
                  <a:cubicBezTo>
                    <a:pt x="986352" y="24343"/>
                    <a:pt x="986167" y="24622"/>
                    <a:pt x="985610" y="24714"/>
                  </a:cubicBezTo>
                  <a:cubicBezTo>
                    <a:pt x="981529" y="27037"/>
                    <a:pt x="981622" y="27781"/>
                    <a:pt x="981807" y="28338"/>
                  </a:cubicBezTo>
                  <a:cubicBezTo>
                    <a:pt x="981900" y="28988"/>
                    <a:pt x="982457" y="30010"/>
                    <a:pt x="982364" y="30661"/>
                  </a:cubicBezTo>
                  <a:cubicBezTo>
                    <a:pt x="982178" y="31218"/>
                    <a:pt x="981529" y="31404"/>
                    <a:pt x="981343" y="32333"/>
                  </a:cubicBezTo>
                  <a:cubicBezTo>
                    <a:pt x="982086" y="36328"/>
                    <a:pt x="982735" y="36236"/>
                    <a:pt x="983291" y="36514"/>
                  </a:cubicBezTo>
                  <a:cubicBezTo>
                    <a:pt x="982457" y="40696"/>
                    <a:pt x="983013" y="41439"/>
                    <a:pt x="982642" y="41996"/>
                  </a:cubicBezTo>
                  <a:cubicBezTo>
                    <a:pt x="978468" y="45620"/>
                    <a:pt x="977911" y="45620"/>
                    <a:pt x="977448" y="45899"/>
                  </a:cubicBezTo>
                  <a:cubicBezTo>
                    <a:pt x="976334" y="47850"/>
                    <a:pt x="975778" y="47850"/>
                    <a:pt x="975407" y="47850"/>
                  </a:cubicBezTo>
                  <a:cubicBezTo>
                    <a:pt x="973552" y="47199"/>
                    <a:pt x="973181" y="46921"/>
                    <a:pt x="972810" y="47199"/>
                  </a:cubicBezTo>
                  <a:cubicBezTo>
                    <a:pt x="970027" y="50080"/>
                    <a:pt x="969749" y="49708"/>
                    <a:pt x="969285" y="49522"/>
                  </a:cubicBezTo>
                  <a:cubicBezTo>
                    <a:pt x="968914" y="49429"/>
                    <a:pt x="968357" y="49244"/>
                    <a:pt x="967801" y="49429"/>
                  </a:cubicBezTo>
                  <a:cubicBezTo>
                    <a:pt x="967244" y="49708"/>
                    <a:pt x="966688" y="50358"/>
                    <a:pt x="966224" y="50730"/>
                  </a:cubicBezTo>
                  <a:cubicBezTo>
                    <a:pt x="965853" y="51195"/>
                    <a:pt x="965853" y="51473"/>
                    <a:pt x="965389" y="51845"/>
                  </a:cubicBezTo>
                  <a:cubicBezTo>
                    <a:pt x="963348" y="56491"/>
                    <a:pt x="963998" y="56584"/>
                    <a:pt x="964276" y="57048"/>
                  </a:cubicBezTo>
                  <a:cubicBezTo>
                    <a:pt x="968636" y="60486"/>
                    <a:pt x="968172" y="61136"/>
                    <a:pt x="968357" y="61601"/>
                  </a:cubicBezTo>
                  <a:lnTo>
                    <a:pt x="969192" y="66804"/>
                  </a:lnTo>
                  <a:cubicBezTo>
                    <a:pt x="969192" y="67268"/>
                    <a:pt x="969285" y="67547"/>
                    <a:pt x="969192" y="67919"/>
                  </a:cubicBezTo>
                  <a:cubicBezTo>
                    <a:pt x="971975" y="72286"/>
                    <a:pt x="971789" y="72657"/>
                    <a:pt x="971511" y="73215"/>
                  </a:cubicBezTo>
                  <a:cubicBezTo>
                    <a:pt x="972995" y="76002"/>
                    <a:pt x="972531" y="76560"/>
                    <a:pt x="972253" y="76931"/>
                  </a:cubicBezTo>
                  <a:lnTo>
                    <a:pt x="977169" y="79719"/>
                  </a:lnTo>
                  <a:lnTo>
                    <a:pt x="981251" y="83435"/>
                  </a:lnTo>
                  <a:cubicBezTo>
                    <a:pt x="981622" y="83342"/>
                    <a:pt x="981900" y="83435"/>
                    <a:pt x="982642" y="83064"/>
                  </a:cubicBezTo>
                  <a:cubicBezTo>
                    <a:pt x="987002" y="82227"/>
                    <a:pt x="987280" y="83064"/>
                    <a:pt x="988022" y="83714"/>
                  </a:cubicBezTo>
                  <a:cubicBezTo>
                    <a:pt x="991176" y="85851"/>
                    <a:pt x="991640" y="85386"/>
                    <a:pt x="992289" y="85015"/>
                  </a:cubicBezTo>
                  <a:cubicBezTo>
                    <a:pt x="995072" y="83156"/>
                    <a:pt x="995628" y="82692"/>
                    <a:pt x="996278" y="82506"/>
                  </a:cubicBezTo>
                  <a:cubicBezTo>
                    <a:pt x="997020" y="82227"/>
                    <a:pt x="997854" y="82227"/>
                    <a:pt x="998689" y="82413"/>
                  </a:cubicBezTo>
                  <a:cubicBezTo>
                    <a:pt x="999617" y="82506"/>
                    <a:pt x="1000637" y="82785"/>
                    <a:pt x="1001472" y="83064"/>
                  </a:cubicBezTo>
                  <a:cubicBezTo>
                    <a:pt x="1002400" y="83435"/>
                    <a:pt x="1003234" y="83993"/>
                    <a:pt x="1004162" y="84271"/>
                  </a:cubicBezTo>
                  <a:cubicBezTo>
                    <a:pt x="1005182" y="84550"/>
                    <a:pt x="1006574" y="84736"/>
                    <a:pt x="1007687" y="85015"/>
                  </a:cubicBezTo>
                  <a:cubicBezTo>
                    <a:pt x="1008800" y="85293"/>
                    <a:pt x="1009728" y="85851"/>
                    <a:pt x="1010841" y="85851"/>
                  </a:cubicBezTo>
                  <a:cubicBezTo>
                    <a:pt x="1015479" y="88545"/>
                    <a:pt x="1015664" y="89846"/>
                    <a:pt x="1015757" y="90868"/>
                  </a:cubicBezTo>
                  <a:cubicBezTo>
                    <a:pt x="1015850" y="91890"/>
                    <a:pt x="1015757" y="92634"/>
                    <a:pt x="1015850" y="93841"/>
                  </a:cubicBezTo>
                  <a:cubicBezTo>
                    <a:pt x="1015942" y="95049"/>
                    <a:pt x="1016128" y="96907"/>
                    <a:pt x="1016128" y="98022"/>
                  </a:cubicBezTo>
                  <a:cubicBezTo>
                    <a:pt x="1016128" y="99137"/>
                    <a:pt x="1015850" y="99509"/>
                    <a:pt x="1015571" y="100345"/>
                  </a:cubicBezTo>
                  <a:cubicBezTo>
                    <a:pt x="1015293" y="101181"/>
                    <a:pt x="1014644" y="102203"/>
                    <a:pt x="1014644" y="102947"/>
                  </a:cubicBezTo>
                  <a:cubicBezTo>
                    <a:pt x="1014644" y="103690"/>
                    <a:pt x="1015293" y="104155"/>
                    <a:pt x="1015293" y="104712"/>
                  </a:cubicBezTo>
                  <a:cubicBezTo>
                    <a:pt x="1015293" y="105270"/>
                    <a:pt x="1015108" y="105548"/>
                    <a:pt x="1014829" y="106106"/>
                  </a:cubicBezTo>
                  <a:lnTo>
                    <a:pt x="1023270" y="107871"/>
                  </a:lnTo>
                  <a:cubicBezTo>
                    <a:pt x="1020395" y="102854"/>
                    <a:pt x="1020302" y="101181"/>
                    <a:pt x="1020395" y="99695"/>
                  </a:cubicBezTo>
                  <a:cubicBezTo>
                    <a:pt x="1020580" y="98208"/>
                    <a:pt x="1021415" y="96350"/>
                    <a:pt x="1021508" y="95142"/>
                  </a:cubicBezTo>
                  <a:cubicBezTo>
                    <a:pt x="1021693" y="93841"/>
                    <a:pt x="1021137" y="93284"/>
                    <a:pt x="1021230" y="92448"/>
                  </a:cubicBezTo>
                  <a:cubicBezTo>
                    <a:pt x="1021230" y="91797"/>
                    <a:pt x="1021786" y="91797"/>
                    <a:pt x="1022343" y="90589"/>
                  </a:cubicBezTo>
                  <a:lnTo>
                    <a:pt x="1024383" y="85015"/>
                  </a:lnTo>
                  <a:cubicBezTo>
                    <a:pt x="1025125" y="84271"/>
                    <a:pt x="1025496" y="85665"/>
                    <a:pt x="1026239" y="85944"/>
                  </a:cubicBezTo>
                  <a:cubicBezTo>
                    <a:pt x="1026888" y="86408"/>
                    <a:pt x="1028001" y="87059"/>
                    <a:pt x="1028743" y="87059"/>
                  </a:cubicBezTo>
                  <a:lnTo>
                    <a:pt x="1034216" y="89289"/>
                  </a:lnTo>
                  <a:cubicBezTo>
                    <a:pt x="1034958" y="89475"/>
                    <a:pt x="1035143" y="88824"/>
                    <a:pt x="1035793" y="89010"/>
                  </a:cubicBezTo>
                  <a:cubicBezTo>
                    <a:pt x="1041173" y="86223"/>
                    <a:pt x="1041822" y="86223"/>
                    <a:pt x="1042657" y="86780"/>
                  </a:cubicBezTo>
                  <a:cubicBezTo>
                    <a:pt x="1046924" y="89103"/>
                    <a:pt x="1047387" y="88452"/>
                    <a:pt x="1047851" y="88638"/>
                  </a:cubicBezTo>
                  <a:lnTo>
                    <a:pt x="1053602" y="83435"/>
                  </a:lnTo>
                  <a:cubicBezTo>
                    <a:pt x="1054344" y="82971"/>
                    <a:pt x="1055179" y="83435"/>
                    <a:pt x="1055736" y="83435"/>
                  </a:cubicBezTo>
                  <a:cubicBezTo>
                    <a:pt x="1056107" y="83342"/>
                    <a:pt x="1056107" y="83064"/>
                    <a:pt x="1056571" y="83064"/>
                  </a:cubicBezTo>
                  <a:cubicBezTo>
                    <a:pt x="1057127" y="82971"/>
                    <a:pt x="1058055" y="82971"/>
                    <a:pt x="1058611" y="82785"/>
                  </a:cubicBezTo>
                  <a:cubicBezTo>
                    <a:pt x="1059353" y="82692"/>
                    <a:pt x="1059446" y="83064"/>
                    <a:pt x="1060003" y="82692"/>
                  </a:cubicBezTo>
                  <a:cubicBezTo>
                    <a:pt x="1062507" y="80555"/>
                    <a:pt x="1063156" y="80555"/>
                    <a:pt x="1063620" y="80183"/>
                  </a:cubicBezTo>
                  <a:cubicBezTo>
                    <a:pt x="1063991" y="79905"/>
                    <a:pt x="1063898" y="79440"/>
                    <a:pt x="1063991" y="79068"/>
                  </a:cubicBezTo>
                  <a:lnTo>
                    <a:pt x="1069383" y="65852"/>
                  </a:lnTo>
                  <a:cubicBezTo>
                    <a:pt x="1070345" y="63784"/>
                    <a:pt x="1070624" y="63459"/>
                    <a:pt x="1070670" y="63087"/>
                  </a:cubicBezTo>
                  <a:cubicBezTo>
                    <a:pt x="1070670" y="62437"/>
                    <a:pt x="1070392" y="61415"/>
                    <a:pt x="1070113" y="60858"/>
                  </a:cubicBezTo>
                  <a:cubicBezTo>
                    <a:pt x="1069835" y="60486"/>
                    <a:pt x="1069278" y="60858"/>
                    <a:pt x="1068907" y="60579"/>
                  </a:cubicBezTo>
                  <a:cubicBezTo>
                    <a:pt x="1065661" y="57606"/>
                    <a:pt x="1065104" y="56769"/>
                    <a:pt x="1064733" y="56026"/>
                  </a:cubicBezTo>
                  <a:cubicBezTo>
                    <a:pt x="1064269" y="55376"/>
                    <a:pt x="1063620" y="54818"/>
                    <a:pt x="1063435" y="54075"/>
                  </a:cubicBezTo>
                  <a:cubicBezTo>
                    <a:pt x="1063156" y="53425"/>
                    <a:pt x="1063342" y="52588"/>
                    <a:pt x="1063435" y="51845"/>
                  </a:cubicBezTo>
                  <a:cubicBezTo>
                    <a:pt x="1063620" y="51009"/>
                    <a:pt x="1063898" y="50637"/>
                    <a:pt x="1063991" y="49801"/>
                  </a:cubicBezTo>
                  <a:cubicBezTo>
                    <a:pt x="1064269" y="48872"/>
                    <a:pt x="1064733" y="47850"/>
                    <a:pt x="1064733" y="46921"/>
                  </a:cubicBezTo>
                  <a:cubicBezTo>
                    <a:pt x="1064733" y="45899"/>
                    <a:pt x="1064455" y="44784"/>
                    <a:pt x="1064177" y="43948"/>
                  </a:cubicBezTo>
                  <a:cubicBezTo>
                    <a:pt x="1063898" y="43297"/>
                    <a:pt x="1063156" y="42833"/>
                    <a:pt x="1062878" y="42275"/>
                  </a:cubicBezTo>
                  <a:cubicBezTo>
                    <a:pt x="1062785" y="41903"/>
                    <a:pt x="1062878" y="41346"/>
                    <a:pt x="1062878" y="40696"/>
                  </a:cubicBezTo>
                  <a:cubicBezTo>
                    <a:pt x="1061951" y="37350"/>
                    <a:pt x="1061023" y="37629"/>
                    <a:pt x="1060559" y="37165"/>
                  </a:cubicBezTo>
                  <a:cubicBezTo>
                    <a:pt x="1059724" y="34656"/>
                    <a:pt x="1059168" y="34656"/>
                    <a:pt x="1058797" y="34099"/>
                  </a:cubicBezTo>
                  <a:cubicBezTo>
                    <a:pt x="1057220" y="31218"/>
                    <a:pt x="1057776" y="30847"/>
                    <a:pt x="1057962" y="30010"/>
                  </a:cubicBezTo>
                  <a:cubicBezTo>
                    <a:pt x="1057962" y="29267"/>
                    <a:pt x="1058333" y="28152"/>
                    <a:pt x="1058240" y="27223"/>
                  </a:cubicBezTo>
                  <a:cubicBezTo>
                    <a:pt x="1058055" y="26387"/>
                    <a:pt x="1057962" y="25551"/>
                    <a:pt x="1057498" y="24714"/>
                  </a:cubicBezTo>
                  <a:cubicBezTo>
                    <a:pt x="1056942" y="24064"/>
                    <a:pt x="1055736" y="23228"/>
                    <a:pt x="1054901" y="22763"/>
                  </a:cubicBezTo>
                  <a:lnTo>
                    <a:pt x="1050356" y="20162"/>
                  </a:lnTo>
                  <a:cubicBezTo>
                    <a:pt x="1050170" y="19697"/>
                    <a:pt x="1050448" y="19140"/>
                    <a:pt x="1050356" y="18211"/>
                  </a:cubicBezTo>
                  <a:lnTo>
                    <a:pt x="1047387" y="13100"/>
                  </a:lnTo>
                  <a:cubicBezTo>
                    <a:pt x="1046738" y="12636"/>
                    <a:pt x="1045903" y="12357"/>
                    <a:pt x="1044883" y="12636"/>
                  </a:cubicBezTo>
                  <a:lnTo>
                    <a:pt x="1038390" y="14819"/>
                  </a:lnTo>
                  <a:cubicBezTo>
                    <a:pt x="1037254" y="15144"/>
                    <a:pt x="1036906" y="15191"/>
                    <a:pt x="1036627" y="15330"/>
                  </a:cubicBezTo>
                  <a:cubicBezTo>
                    <a:pt x="1032824" y="10685"/>
                    <a:pt x="1032453" y="10406"/>
                    <a:pt x="1032175" y="10127"/>
                  </a:cubicBezTo>
                  <a:cubicBezTo>
                    <a:pt x="1032082" y="9756"/>
                    <a:pt x="1032175" y="9198"/>
                    <a:pt x="1032175" y="8641"/>
                  </a:cubicBezTo>
                  <a:cubicBezTo>
                    <a:pt x="1032175" y="8176"/>
                    <a:pt x="1032175" y="7804"/>
                    <a:pt x="1032175" y="7247"/>
                  </a:cubicBezTo>
                  <a:lnTo>
                    <a:pt x="1030413" y="2230"/>
                  </a:lnTo>
                  <a:cubicBezTo>
                    <a:pt x="1028279" y="1951"/>
                    <a:pt x="1028465" y="1115"/>
                    <a:pt x="1027908" y="83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hteck 6"/>
            <p:cNvSpPr/>
            <p:nvPr/>
          </p:nvSpPr>
          <p:spPr>
            <a:xfrm>
              <a:off x="431800" y="3759954"/>
              <a:ext cx="8243888" cy="508937"/>
            </a:xfrm>
            <a:custGeom>
              <a:avLst/>
              <a:gdLst/>
              <a:ahLst/>
              <a:cxnLst/>
              <a:rect l="l" t="t" r="r" b="b"/>
              <a:pathLst>
                <a:path w="8243888" h="508937">
                  <a:moveTo>
                    <a:pt x="2152727" y="463498"/>
                  </a:moveTo>
                  <a:lnTo>
                    <a:pt x="2151475" y="464331"/>
                  </a:lnTo>
                  <a:cubicBezTo>
                    <a:pt x="2151252" y="464679"/>
                    <a:pt x="2151624" y="465084"/>
                    <a:pt x="2151475" y="465375"/>
                  </a:cubicBezTo>
                  <a:cubicBezTo>
                    <a:pt x="2150806" y="468916"/>
                    <a:pt x="2150731" y="469089"/>
                    <a:pt x="2150806" y="469323"/>
                  </a:cubicBezTo>
                  <a:cubicBezTo>
                    <a:pt x="2148578" y="472048"/>
                    <a:pt x="2148726" y="472282"/>
                    <a:pt x="2148947" y="472628"/>
                  </a:cubicBezTo>
                  <a:cubicBezTo>
                    <a:pt x="2147762" y="474370"/>
                    <a:pt x="2148132" y="474719"/>
                    <a:pt x="2148356" y="474951"/>
                  </a:cubicBezTo>
                  <a:lnTo>
                    <a:pt x="2141609" y="478456"/>
                  </a:lnTo>
                  <a:cubicBezTo>
                    <a:pt x="2140540" y="478941"/>
                    <a:pt x="2140335" y="478898"/>
                    <a:pt x="2140037" y="478783"/>
                  </a:cubicBezTo>
                  <a:cubicBezTo>
                    <a:pt x="2136547" y="478258"/>
                    <a:pt x="2136325" y="478783"/>
                    <a:pt x="2135729" y="479188"/>
                  </a:cubicBezTo>
                  <a:cubicBezTo>
                    <a:pt x="2133204" y="480522"/>
                    <a:pt x="2132835" y="480232"/>
                    <a:pt x="2132314" y="479999"/>
                  </a:cubicBezTo>
                  <a:cubicBezTo>
                    <a:pt x="2130088" y="478838"/>
                    <a:pt x="2129641" y="478549"/>
                    <a:pt x="2129121" y="478431"/>
                  </a:cubicBezTo>
                  <a:cubicBezTo>
                    <a:pt x="2128527" y="478258"/>
                    <a:pt x="2127860" y="478258"/>
                    <a:pt x="2127189" y="478375"/>
                  </a:cubicBezTo>
                  <a:cubicBezTo>
                    <a:pt x="2126447" y="478431"/>
                    <a:pt x="2125629" y="478609"/>
                    <a:pt x="2124962" y="478783"/>
                  </a:cubicBezTo>
                  <a:cubicBezTo>
                    <a:pt x="2124219" y="479013"/>
                    <a:pt x="2123550" y="479361"/>
                    <a:pt x="2122808" y="479534"/>
                  </a:cubicBezTo>
                  <a:cubicBezTo>
                    <a:pt x="2121991" y="479709"/>
                    <a:pt x="2120879" y="479826"/>
                    <a:pt x="2119987" y="479999"/>
                  </a:cubicBezTo>
                  <a:cubicBezTo>
                    <a:pt x="2119096" y="480173"/>
                    <a:pt x="2118354" y="480522"/>
                    <a:pt x="2117462" y="480522"/>
                  </a:cubicBezTo>
                  <a:cubicBezTo>
                    <a:pt x="2113747" y="482204"/>
                    <a:pt x="2113598" y="483018"/>
                    <a:pt x="2113525" y="483656"/>
                  </a:cubicBezTo>
                  <a:cubicBezTo>
                    <a:pt x="2113450" y="484294"/>
                    <a:pt x="2113525" y="484759"/>
                    <a:pt x="2113450" y="485514"/>
                  </a:cubicBezTo>
                  <a:cubicBezTo>
                    <a:pt x="2113377" y="486267"/>
                    <a:pt x="2113229" y="487428"/>
                    <a:pt x="2113229" y="488125"/>
                  </a:cubicBezTo>
                  <a:cubicBezTo>
                    <a:pt x="2113229" y="488821"/>
                    <a:pt x="2113450" y="489054"/>
                    <a:pt x="2113673" y="489574"/>
                  </a:cubicBezTo>
                  <a:cubicBezTo>
                    <a:pt x="2114416" y="491665"/>
                    <a:pt x="2113896" y="491956"/>
                    <a:pt x="2113896" y="492304"/>
                  </a:cubicBezTo>
                  <a:cubicBezTo>
                    <a:pt x="2113896" y="492653"/>
                    <a:pt x="2114044" y="492826"/>
                    <a:pt x="2114268" y="493174"/>
                  </a:cubicBezTo>
                  <a:cubicBezTo>
                    <a:pt x="2114273" y="493182"/>
                    <a:pt x="2114279" y="493189"/>
                    <a:pt x="2114288" y="493196"/>
                  </a:cubicBezTo>
                  <a:lnTo>
                    <a:pt x="2152727" y="493196"/>
                  </a:lnTo>
                  <a:close/>
                  <a:moveTo>
                    <a:pt x="3565301" y="0"/>
                  </a:moveTo>
                  <a:lnTo>
                    <a:pt x="3686378" y="0"/>
                  </a:lnTo>
                  <a:lnTo>
                    <a:pt x="3686378" y="54845"/>
                  </a:lnTo>
                  <a:lnTo>
                    <a:pt x="3807456" y="54845"/>
                  </a:lnTo>
                  <a:lnTo>
                    <a:pt x="3807456" y="216805"/>
                  </a:lnTo>
                  <a:lnTo>
                    <a:pt x="3852215" y="216805"/>
                  </a:lnTo>
                  <a:lnTo>
                    <a:pt x="3852215" y="322370"/>
                  </a:lnTo>
                  <a:lnTo>
                    <a:pt x="3888800" y="322370"/>
                  </a:lnTo>
                  <a:lnTo>
                    <a:pt x="3888800" y="216805"/>
                  </a:lnTo>
                  <a:lnTo>
                    <a:pt x="3918547" y="216805"/>
                  </a:lnTo>
                  <a:lnTo>
                    <a:pt x="3918547" y="33148"/>
                  </a:lnTo>
                  <a:lnTo>
                    <a:pt x="3986224" y="33148"/>
                  </a:lnTo>
                  <a:lnTo>
                    <a:pt x="3986224" y="155941"/>
                  </a:lnTo>
                  <a:lnTo>
                    <a:pt x="4038090" y="155941"/>
                  </a:lnTo>
                  <a:lnTo>
                    <a:pt x="4038090" y="273609"/>
                  </a:lnTo>
                  <a:lnTo>
                    <a:pt x="4074090" y="273609"/>
                  </a:lnTo>
                  <a:lnTo>
                    <a:pt x="4074090" y="155941"/>
                  </a:lnTo>
                  <a:lnTo>
                    <a:pt x="4137638" y="155941"/>
                  </a:lnTo>
                  <a:lnTo>
                    <a:pt x="4137638" y="99340"/>
                  </a:lnTo>
                  <a:lnTo>
                    <a:pt x="4190345" y="99340"/>
                  </a:lnTo>
                  <a:lnTo>
                    <a:pt x="4190345" y="86331"/>
                  </a:lnTo>
                  <a:lnTo>
                    <a:pt x="4232433" y="86331"/>
                  </a:lnTo>
                  <a:lnTo>
                    <a:pt x="4232433" y="132453"/>
                  </a:lnTo>
                  <a:lnTo>
                    <a:pt x="4243131" y="132453"/>
                  </a:lnTo>
                  <a:lnTo>
                    <a:pt x="4243131" y="375992"/>
                  </a:lnTo>
                  <a:lnTo>
                    <a:pt x="4279131" y="375992"/>
                  </a:lnTo>
                  <a:lnTo>
                    <a:pt x="4279131" y="132453"/>
                  </a:lnTo>
                  <a:lnTo>
                    <a:pt x="4286329" y="132453"/>
                  </a:lnTo>
                  <a:lnTo>
                    <a:pt x="4286329" y="86331"/>
                  </a:lnTo>
                  <a:lnTo>
                    <a:pt x="4343969" y="86331"/>
                  </a:lnTo>
                  <a:lnTo>
                    <a:pt x="4343969" y="132453"/>
                  </a:lnTo>
                  <a:lnTo>
                    <a:pt x="4397867" y="132453"/>
                  </a:lnTo>
                  <a:lnTo>
                    <a:pt x="4397867" y="86198"/>
                  </a:lnTo>
                  <a:lnTo>
                    <a:pt x="4517225" y="86198"/>
                  </a:lnTo>
                  <a:lnTo>
                    <a:pt x="4517225" y="155941"/>
                  </a:lnTo>
                  <a:lnTo>
                    <a:pt x="4620706" y="155941"/>
                  </a:lnTo>
                  <a:lnTo>
                    <a:pt x="4620706" y="346442"/>
                  </a:lnTo>
                  <a:lnTo>
                    <a:pt x="4657289" y="346442"/>
                  </a:lnTo>
                  <a:lnTo>
                    <a:pt x="4657289" y="171687"/>
                  </a:lnTo>
                  <a:lnTo>
                    <a:pt x="4695763" y="171687"/>
                  </a:lnTo>
                  <a:lnTo>
                    <a:pt x="4695763" y="56208"/>
                  </a:lnTo>
                  <a:lnTo>
                    <a:pt x="4801808" y="118781"/>
                  </a:lnTo>
                  <a:lnTo>
                    <a:pt x="4804866" y="116979"/>
                  </a:lnTo>
                  <a:lnTo>
                    <a:pt x="4804866" y="172917"/>
                  </a:lnTo>
                  <a:lnTo>
                    <a:pt x="4829644" y="172917"/>
                  </a:lnTo>
                  <a:lnTo>
                    <a:pt x="4829644" y="422388"/>
                  </a:lnTo>
                  <a:lnTo>
                    <a:pt x="4865644" y="422388"/>
                  </a:lnTo>
                  <a:lnTo>
                    <a:pt x="4865644" y="172917"/>
                  </a:lnTo>
                  <a:lnTo>
                    <a:pt x="4919398" y="172917"/>
                  </a:lnTo>
                  <a:lnTo>
                    <a:pt x="4919398" y="113264"/>
                  </a:lnTo>
                  <a:lnTo>
                    <a:pt x="5004199" y="113264"/>
                  </a:lnTo>
                  <a:lnTo>
                    <a:pt x="5004199" y="500621"/>
                  </a:lnTo>
                  <a:lnTo>
                    <a:pt x="5040199" y="500621"/>
                  </a:lnTo>
                  <a:lnTo>
                    <a:pt x="5040199" y="216805"/>
                  </a:lnTo>
                  <a:lnTo>
                    <a:pt x="5137803" y="216805"/>
                  </a:lnTo>
                  <a:lnTo>
                    <a:pt x="5137803" y="367419"/>
                  </a:lnTo>
                  <a:lnTo>
                    <a:pt x="5219627" y="367419"/>
                  </a:lnTo>
                  <a:lnTo>
                    <a:pt x="5219627" y="401199"/>
                  </a:lnTo>
                  <a:lnTo>
                    <a:pt x="5301876" y="401199"/>
                  </a:lnTo>
                  <a:lnTo>
                    <a:pt x="5301876" y="493196"/>
                  </a:lnTo>
                  <a:lnTo>
                    <a:pt x="5381467" y="493196"/>
                  </a:lnTo>
                  <a:lnTo>
                    <a:pt x="5381467" y="468952"/>
                  </a:lnTo>
                  <a:lnTo>
                    <a:pt x="5482163" y="468952"/>
                  </a:lnTo>
                  <a:lnTo>
                    <a:pt x="5482163" y="446622"/>
                  </a:lnTo>
                  <a:lnTo>
                    <a:pt x="5582860" y="446622"/>
                  </a:lnTo>
                  <a:lnTo>
                    <a:pt x="5582860" y="424625"/>
                  </a:lnTo>
                  <a:lnTo>
                    <a:pt x="5683558" y="424625"/>
                  </a:lnTo>
                  <a:lnTo>
                    <a:pt x="5683558" y="493196"/>
                  </a:lnTo>
                  <a:lnTo>
                    <a:pt x="5724320" y="493196"/>
                  </a:lnTo>
                  <a:lnTo>
                    <a:pt x="5724320" y="446622"/>
                  </a:lnTo>
                  <a:lnTo>
                    <a:pt x="5825017" y="446622"/>
                  </a:lnTo>
                  <a:lnTo>
                    <a:pt x="5825017" y="493196"/>
                  </a:lnTo>
                  <a:lnTo>
                    <a:pt x="5922967" y="493196"/>
                  </a:lnTo>
                  <a:lnTo>
                    <a:pt x="5922967" y="438180"/>
                  </a:lnTo>
                  <a:lnTo>
                    <a:pt x="5982182" y="438180"/>
                  </a:lnTo>
                  <a:lnTo>
                    <a:pt x="5982182" y="402798"/>
                  </a:lnTo>
                  <a:lnTo>
                    <a:pt x="6077898" y="402798"/>
                  </a:lnTo>
                  <a:lnTo>
                    <a:pt x="6077898" y="340313"/>
                  </a:lnTo>
                  <a:lnTo>
                    <a:pt x="6178595" y="340313"/>
                  </a:lnTo>
                  <a:lnTo>
                    <a:pt x="6178595" y="493196"/>
                  </a:lnTo>
                  <a:lnTo>
                    <a:pt x="6269372" y="493196"/>
                  </a:lnTo>
                  <a:lnTo>
                    <a:pt x="6269372" y="340313"/>
                  </a:lnTo>
                  <a:lnTo>
                    <a:pt x="6370067" y="340313"/>
                  </a:lnTo>
                  <a:lnTo>
                    <a:pt x="6370067" y="455068"/>
                  </a:lnTo>
                  <a:lnTo>
                    <a:pt x="6461794" y="455068"/>
                  </a:lnTo>
                  <a:lnTo>
                    <a:pt x="6461794" y="411243"/>
                  </a:lnTo>
                  <a:lnTo>
                    <a:pt x="6571462" y="411243"/>
                  </a:lnTo>
                  <a:lnTo>
                    <a:pt x="6571462" y="455068"/>
                  </a:lnTo>
                  <a:lnTo>
                    <a:pt x="6571462" y="482000"/>
                  </a:lnTo>
                  <a:lnTo>
                    <a:pt x="6571462" y="493196"/>
                  </a:lnTo>
                  <a:lnTo>
                    <a:pt x="7242828" y="493196"/>
                  </a:lnTo>
                  <a:lnTo>
                    <a:pt x="7242828" y="465444"/>
                  </a:lnTo>
                  <a:lnTo>
                    <a:pt x="7240430" y="465444"/>
                  </a:lnTo>
                  <a:lnTo>
                    <a:pt x="7280788" y="426900"/>
                  </a:lnTo>
                  <a:lnTo>
                    <a:pt x="7321148" y="465444"/>
                  </a:lnTo>
                  <a:lnTo>
                    <a:pt x="7318754" y="465444"/>
                  </a:lnTo>
                  <a:lnTo>
                    <a:pt x="7318754" y="493196"/>
                  </a:lnTo>
                  <a:lnTo>
                    <a:pt x="7339100" y="493196"/>
                  </a:lnTo>
                  <a:lnTo>
                    <a:pt x="7339100" y="465444"/>
                  </a:lnTo>
                  <a:lnTo>
                    <a:pt x="7336706" y="465444"/>
                  </a:lnTo>
                  <a:lnTo>
                    <a:pt x="7377066" y="426900"/>
                  </a:lnTo>
                  <a:lnTo>
                    <a:pt x="7417424" y="465444"/>
                  </a:lnTo>
                  <a:lnTo>
                    <a:pt x="7415029" y="465444"/>
                  </a:lnTo>
                  <a:lnTo>
                    <a:pt x="7415029" y="493196"/>
                  </a:lnTo>
                  <a:lnTo>
                    <a:pt x="7426629" y="493196"/>
                  </a:lnTo>
                  <a:lnTo>
                    <a:pt x="7426629" y="465444"/>
                  </a:lnTo>
                  <a:lnTo>
                    <a:pt x="7424231" y="465444"/>
                  </a:lnTo>
                  <a:lnTo>
                    <a:pt x="7464591" y="426900"/>
                  </a:lnTo>
                  <a:lnTo>
                    <a:pt x="7504950" y="465444"/>
                  </a:lnTo>
                  <a:lnTo>
                    <a:pt x="7502555" y="465444"/>
                  </a:lnTo>
                  <a:lnTo>
                    <a:pt x="7502555" y="493196"/>
                  </a:lnTo>
                  <a:lnTo>
                    <a:pt x="8112734" y="493196"/>
                  </a:lnTo>
                  <a:lnTo>
                    <a:pt x="8112734" y="465444"/>
                  </a:lnTo>
                  <a:lnTo>
                    <a:pt x="8110339" y="465444"/>
                  </a:lnTo>
                  <a:lnTo>
                    <a:pt x="8150698" y="426900"/>
                  </a:lnTo>
                  <a:lnTo>
                    <a:pt x="8191056" y="465444"/>
                  </a:lnTo>
                  <a:lnTo>
                    <a:pt x="8188661" y="465444"/>
                  </a:lnTo>
                  <a:lnTo>
                    <a:pt x="8188661" y="493196"/>
                  </a:lnTo>
                  <a:lnTo>
                    <a:pt x="8209011" y="493196"/>
                  </a:lnTo>
                  <a:lnTo>
                    <a:pt x="8209011" y="465444"/>
                  </a:lnTo>
                  <a:lnTo>
                    <a:pt x="8206613" y="465444"/>
                  </a:lnTo>
                  <a:lnTo>
                    <a:pt x="8243888" y="429845"/>
                  </a:lnTo>
                  <a:lnTo>
                    <a:pt x="8243888" y="508937"/>
                  </a:lnTo>
                  <a:lnTo>
                    <a:pt x="6370067" y="508937"/>
                  </a:lnTo>
                  <a:lnTo>
                    <a:pt x="6269372" y="508937"/>
                  </a:lnTo>
                  <a:lnTo>
                    <a:pt x="6178595" y="508937"/>
                  </a:lnTo>
                  <a:lnTo>
                    <a:pt x="6124360" y="508937"/>
                  </a:lnTo>
                  <a:lnTo>
                    <a:pt x="6077898" y="508937"/>
                  </a:lnTo>
                  <a:lnTo>
                    <a:pt x="5922967" y="508937"/>
                  </a:lnTo>
                  <a:lnTo>
                    <a:pt x="5683558" y="508937"/>
                  </a:lnTo>
                  <a:lnTo>
                    <a:pt x="5582860" y="508937"/>
                  </a:lnTo>
                  <a:lnTo>
                    <a:pt x="5301876" y="508937"/>
                  </a:lnTo>
                  <a:lnTo>
                    <a:pt x="5219627" y="508937"/>
                  </a:lnTo>
                  <a:lnTo>
                    <a:pt x="5137803" y="508937"/>
                  </a:lnTo>
                  <a:lnTo>
                    <a:pt x="5100481" y="508937"/>
                  </a:lnTo>
                  <a:lnTo>
                    <a:pt x="5034380" y="508937"/>
                  </a:lnTo>
                  <a:lnTo>
                    <a:pt x="5018235" y="508937"/>
                  </a:lnTo>
                  <a:lnTo>
                    <a:pt x="4936407" y="508937"/>
                  </a:lnTo>
                  <a:lnTo>
                    <a:pt x="4918043" y="508937"/>
                  </a:lnTo>
                  <a:lnTo>
                    <a:pt x="4897156" y="508937"/>
                  </a:lnTo>
                  <a:lnTo>
                    <a:pt x="4832987" y="508937"/>
                  </a:lnTo>
                  <a:lnTo>
                    <a:pt x="4817345" y="508937"/>
                  </a:lnTo>
                  <a:lnTo>
                    <a:pt x="4695763" y="508937"/>
                  </a:lnTo>
                  <a:lnTo>
                    <a:pt x="4638870" y="508937"/>
                  </a:lnTo>
                  <a:lnTo>
                    <a:pt x="4558536" y="508937"/>
                  </a:lnTo>
                  <a:lnTo>
                    <a:pt x="4533922" y="508937"/>
                  </a:lnTo>
                  <a:lnTo>
                    <a:pt x="4493562" y="508937"/>
                  </a:lnTo>
                  <a:lnTo>
                    <a:pt x="4412847" y="508937"/>
                  </a:lnTo>
                  <a:lnTo>
                    <a:pt x="4388614" y="508937"/>
                  </a:lnTo>
                  <a:lnTo>
                    <a:pt x="4170688" y="508937"/>
                  </a:lnTo>
                  <a:lnTo>
                    <a:pt x="4138393" y="508937"/>
                  </a:lnTo>
                  <a:lnTo>
                    <a:pt x="4019239" y="508937"/>
                  </a:lnTo>
                  <a:lnTo>
                    <a:pt x="3968893" y="508937"/>
                  </a:lnTo>
                  <a:lnTo>
                    <a:pt x="3918547" y="508937"/>
                  </a:lnTo>
                  <a:lnTo>
                    <a:pt x="3807456" y="508937"/>
                  </a:lnTo>
                  <a:lnTo>
                    <a:pt x="3767499" y="508937"/>
                  </a:lnTo>
                  <a:lnTo>
                    <a:pt x="3686378" y="508937"/>
                  </a:lnTo>
                  <a:lnTo>
                    <a:pt x="3625840" y="508937"/>
                  </a:lnTo>
                  <a:lnTo>
                    <a:pt x="3622914" y="508937"/>
                  </a:lnTo>
                  <a:lnTo>
                    <a:pt x="3565301" y="508937"/>
                  </a:lnTo>
                  <a:lnTo>
                    <a:pt x="3484179" y="508937"/>
                  </a:lnTo>
                  <a:lnTo>
                    <a:pt x="3421519" y="508937"/>
                  </a:lnTo>
                  <a:lnTo>
                    <a:pt x="3383481" y="508937"/>
                  </a:lnTo>
                  <a:lnTo>
                    <a:pt x="3182088" y="508937"/>
                  </a:lnTo>
                  <a:lnTo>
                    <a:pt x="3075389" y="508937"/>
                  </a:lnTo>
                  <a:lnTo>
                    <a:pt x="2798476" y="508937"/>
                  </a:lnTo>
                  <a:lnTo>
                    <a:pt x="2697779" y="508937"/>
                  </a:lnTo>
                  <a:lnTo>
                    <a:pt x="2607002" y="508937"/>
                  </a:lnTo>
                  <a:lnTo>
                    <a:pt x="2552767" y="508937"/>
                  </a:lnTo>
                  <a:lnTo>
                    <a:pt x="2506305" y="508937"/>
                  </a:lnTo>
                  <a:lnTo>
                    <a:pt x="2351374" y="508937"/>
                  </a:lnTo>
                  <a:lnTo>
                    <a:pt x="2111965" y="508937"/>
                  </a:lnTo>
                  <a:lnTo>
                    <a:pt x="2011268" y="508937"/>
                  </a:lnTo>
                  <a:lnTo>
                    <a:pt x="0" y="508937"/>
                  </a:lnTo>
                  <a:lnTo>
                    <a:pt x="0" y="442546"/>
                  </a:lnTo>
                  <a:lnTo>
                    <a:pt x="16385" y="426900"/>
                  </a:lnTo>
                  <a:lnTo>
                    <a:pt x="42135" y="451493"/>
                  </a:lnTo>
                  <a:lnTo>
                    <a:pt x="67888" y="426900"/>
                  </a:lnTo>
                  <a:lnTo>
                    <a:pt x="108247" y="465444"/>
                  </a:lnTo>
                  <a:lnTo>
                    <a:pt x="105852" y="465444"/>
                  </a:lnTo>
                  <a:lnTo>
                    <a:pt x="105852" y="493196"/>
                  </a:lnTo>
                  <a:lnTo>
                    <a:pt x="166557" y="493196"/>
                  </a:lnTo>
                  <a:lnTo>
                    <a:pt x="166557" y="465444"/>
                  </a:lnTo>
                  <a:lnTo>
                    <a:pt x="164161" y="465444"/>
                  </a:lnTo>
                  <a:lnTo>
                    <a:pt x="204523" y="426900"/>
                  </a:lnTo>
                  <a:lnTo>
                    <a:pt x="244881" y="465444"/>
                  </a:lnTo>
                  <a:lnTo>
                    <a:pt x="242485" y="465444"/>
                  </a:lnTo>
                  <a:lnTo>
                    <a:pt x="242485" y="493196"/>
                  </a:lnTo>
                  <a:lnTo>
                    <a:pt x="482423" y="493196"/>
                  </a:lnTo>
                  <a:lnTo>
                    <a:pt x="482423" y="465444"/>
                  </a:lnTo>
                  <a:lnTo>
                    <a:pt x="480026" y="465444"/>
                  </a:lnTo>
                  <a:lnTo>
                    <a:pt x="520384" y="426900"/>
                  </a:lnTo>
                  <a:lnTo>
                    <a:pt x="560746" y="465444"/>
                  </a:lnTo>
                  <a:lnTo>
                    <a:pt x="558349" y="465444"/>
                  </a:lnTo>
                  <a:lnTo>
                    <a:pt x="558349" y="493196"/>
                  </a:lnTo>
                  <a:lnTo>
                    <a:pt x="581110" y="493196"/>
                  </a:lnTo>
                  <a:lnTo>
                    <a:pt x="581110" y="451299"/>
                  </a:lnTo>
                  <a:lnTo>
                    <a:pt x="578716" y="451299"/>
                  </a:lnTo>
                  <a:lnTo>
                    <a:pt x="619076" y="404459"/>
                  </a:lnTo>
                  <a:lnTo>
                    <a:pt x="659434" y="451299"/>
                  </a:lnTo>
                  <a:lnTo>
                    <a:pt x="657039" y="451299"/>
                  </a:lnTo>
                  <a:lnTo>
                    <a:pt x="657039" y="493196"/>
                  </a:lnTo>
                  <a:lnTo>
                    <a:pt x="661830" y="493196"/>
                  </a:lnTo>
                  <a:lnTo>
                    <a:pt x="661830" y="451299"/>
                  </a:lnTo>
                  <a:lnTo>
                    <a:pt x="659434" y="451299"/>
                  </a:lnTo>
                  <a:lnTo>
                    <a:pt x="699793" y="404459"/>
                  </a:lnTo>
                  <a:lnTo>
                    <a:pt x="740154" y="451299"/>
                  </a:lnTo>
                  <a:lnTo>
                    <a:pt x="737758" y="451299"/>
                  </a:lnTo>
                  <a:lnTo>
                    <a:pt x="737758" y="493196"/>
                  </a:lnTo>
                  <a:lnTo>
                    <a:pt x="742547" y="493196"/>
                  </a:lnTo>
                  <a:lnTo>
                    <a:pt x="742547" y="451299"/>
                  </a:lnTo>
                  <a:lnTo>
                    <a:pt x="740154" y="451299"/>
                  </a:lnTo>
                  <a:lnTo>
                    <a:pt x="780513" y="404459"/>
                  </a:lnTo>
                  <a:lnTo>
                    <a:pt x="820871" y="451299"/>
                  </a:lnTo>
                  <a:lnTo>
                    <a:pt x="818476" y="451299"/>
                  </a:lnTo>
                  <a:lnTo>
                    <a:pt x="818476" y="493196"/>
                  </a:lnTo>
                  <a:lnTo>
                    <a:pt x="1260411" y="493196"/>
                  </a:lnTo>
                  <a:lnTo>
                    <a:pt x="1260411" y="465444"/>
                  </a:lnTo>
                  <a:lnTo>
                    <a:pt x="1258015" y="465444"/>
                  </a:lnTo>
                  <a:lnTo>
                    <a:pt x="1298373" y="426900"/>
                  </a:lnTo>
                  <a:lnTo>
                    <a:pt x="1338733" y="465444"/>
                  </a:lnTo>
                  <a:lnTo>
                    <a:pt x="1336337" y="465444"/>
                  </a:lnTo>
                  <a:lnTo>
                    <a:pt x="1336337" y="493196"/>
                  </a:lnTo>
                  <a:lnTo>
                    <a:pt x="1347937" y="493196"/>
                  </a:lnTo>
                  <a:lnTo>
                    <a:pt x="1347937" y="465444"/>
                  </a:lnTo>
                  <a:lnTo>
                    <a:pt x="1345542" y="465444"/>
                  </a:lnTo>
                  <a:lnTo>
                    <a:pt x="1385902" y="426900"/>
                  </a:lnTo>
                  <a:lnTo>
                    <a:pt x="1426262" y="465444"/>
                  </a:lnTo>
                  <a:lnTo>
                    <a:pt x="1423864" y="465444"/>
                  </a:lnTo>
                  <a:lnTo>
                    <a:pt x="1423864" y="493196"/>
                  </a:lnTo>
                  <a:lnTo>
                    <a:pt x="1809874" y="493196"/>
                  </a:lnTo>
                  <a:lnTo>
                    <a:pt x="1809874" y="468952"/>
                  </a:lnTo>
                  <a:lnTo>
                    <a:pt x="1910571" y="468952"/>
                  </a:lnTo>
                  <a:lnTo>
                    <a:pt x="1910571" y="446622"/>
                  </a:lnTo>
                  <a:lnTo>
                    <a:pt x="2011268" y="446622"/>
                  </a:lnTo>
                  <a:lnTo>
                    <a:pt x="2011268" y="424625"/>
                  </a:lnTo>
                  <a:lnTo>
                    <a:pt x="2111965" y="424625"/>
                  </a:lnTo>
                  <a:lnTo>
                    <a:pt x="2111965" y="429064"/>
                  </a:lnTo>
                  <a:lnTo>
                    <a:pt x="2112783" y="428637"/>
                  </a:lnTo>
                  <a:cubicBezTo>
                    <a:pt x="2113154" y="428580"/>
                    <a:pt x="2113377" y="428231"/>
                    <a:pt x="2113823" y="428117"/>
                  </a:cubicBezTo>
                  <a:lnTo>
                    <a:pt x="2119666" y="428988"/>
                  </a:lnTo>
                  <a:cubicBezTo>
                    <a:pt x="2120533" y="429112"/>
                    <a:pt x="2120590" y="429109"/>
                    <a:pt x="2120654" y="429101"/>
                  </a:cubicBezTo>
                  <a:cubicBezTo>
                    <a:pt x="2124442" y="430148"/>
                    <a:pt x="2124442" y="429859"/>
                    <a:pt x="2124962" y="429859"/>
                  </a:cubicBezTo>
                  <a:lnTo>
                    <a:pt x="2131209" y="435611"/>
                  </a:lnTo>
                  <a:cubicBezTo>
                    <a:pt x="2132035" y="436561"/>
                    <a:pt x="2131944" y="436793"/>
                    <a:pt x="2131944" y="437054"/>
                  </a:cubicBezTo>
                  <a:cubicBezTo>
                    <a:pt x="2135212" y="439723"/>
                    <a:pt x="2135879" y="439723"/>
                    <a:pt x="2136177" y="440071"/>
                  </a:cubicBezTo>
                  <a:cubicBezTo>
                    <a:pt x="2137068" y="442101"/>
                    <a:pt x="2137216" y="442278"/>
                    <a:pt x="2137662" y="442335"/>
                  </a:cubicBezTo>
                  <a:cubicBezTo>
                    <a:pt x="2140633" y="445004"/>
                    <a:pt x="2140187" y="445643"/>
                    <a:pt x="2140260" y="446050"/>
                  </a:cubicBezTo>
                  <a:cubicBezTo>
                    <a:pt x="2140408" y="446398"/>
                    <a:pt x="2140928" y="446514"/>
                    <a:pt x="2141077" y="447094"/>
                  </a:cubicBezTo>
                  <a:cubicBezTo>
                    <a:pt x="2140483" y="449590"/>
                    <a:pt x="2139965" y="449531"/>
                    <a:pt x="2139518" y="449705"/>
                  </a:cubicBezTo>
                  <a:cubicBezTo>
                    <a:pt x="2140187" y="452317"/>
                    <a:pt x="2139741" y="452782"/>
                    <a:pt x="2140037" y="453130"/>
                  </a:cubicBezTo>
                  <a:cubicBezTo>
                    <a:pt x="2143381" y="455393"/>
                    <a:pt x="2143827" y="455393"/>
                    <a:pt x="2144197" y="455567"/>
                  </a:cubicBezTo>
                  <a:cubicBezTo>
                    <a:pt x="2145087" y="456787"/>
                    <a:pt x="2145533" y="456787"/>
                    <a:pt x="2145833" y="456787"/>
                  </a:cubicBezTo>
                  <a:cubicBezTo>
                    <a:pt x="2147317" y="456379"/>
                    <a:pt x="2147614" y="456206"/>
                    <a:pt x="2147912" y="456379"/>
                  </a:cubicBezTo>
                  <a:cubicBezTo>
                    <a:pt x="2151028" y="457772"/>
                    <a:pt x="2151475" y="457656"/>
                    <a:pt x="2151918" y="457772"/>
                  </a:cubicBezTo>
                  <a:cubicBezTo>
                    <a:pt x="2152201" y="457883"/>
                    <a:pt x="2152483" y="458084"/>
                    <a:pt x="2152727" y="458291"/>
                  </a:cubicBezTo>
                  <a:lnTo>
                    <a:pt x="2152727" y="446622"/>
                  </a:lnTo>
                  <a:lnTo>
                    <a:pt x="2157420" y="446622"/>
                  </a:lnTo>
                  <a:lnTo>
                    <a:pt x="2157420" y="494043"/>
                  </a:lnTo>
                  <a:lnTo>
                    <a:pt x="2322478" y="494043"/>
                  </a:lnTo>
                  <a:lnTo>
                    <a:pt x="2322478" y="494045"/>
                  </a:lnTo>
                  <a:lnTo>
                    <a:pt x="2496744" y="494045"/>
                  </a:lnTo>
                  <a:lnTo>
                    <a:pt x="3006064" y="494045"/>
                  </a:lnTo>
                  <a:lnTo>
                    <a:pt x="3006064" y="493196"/>
                  </a:lnTo>
                  <a:lnTo>
                    <a:pt x="3075389" y="493196"/>
                  </a:lnTo>
                  <a:lnTo>
                    <a:pt x="3075389" y="401199"/>
                  </a:lnTo>
                  <a:lnTo>
                    <a:pt x="3182088" y="401199"/>
                  </a:lnTo>
                  <a:lnTo>
                    <a:pt x="3182088" y="311102"/>
                  </a:lnTo>
                  <a:lnTo>
                    <a:pt x="3282787" y="311102"/>
                  </a:lnTo>
                  <a:lnTo>
                    <a:pt x="3282787" y="216805"/>
                  </a:lnTo>
                  <a:lnTo>
                    <a:pt x="3383563" y="216805"/>
                  </a:lnTo>
                  <a:lnTo>
                    <a:pt x="3383563" y="264904"/>
                  </a:lnTo>
                  <a:lnTo>
                    <a:pt x="3436256" y="264904"/>
                  </a:lnTo>
                  <a:lnTo>
                    <a:pt x="3436256" y="337106"/>
                  </a:lnTo>
                  <a:lnTo>
                    <a:pt x="3459715" y="337106"/>
                  </a:lnTo>
                  <a:lnTo>
                    <a:pt x="3459715" y="500621"/>
                  </a:lnTo>
                  <a:lnTo>
                    <a:pt x="3495715" y="500621"/>
                  </a:lnTo>
                  <a:lnTo>
                    <a:pt x="3495715" y="113264"/>
                  </a:lnTo>
                  <a:lnTo>
                    <a:pt x="3565301" y="11326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19" name="Gleichschenkliges Dreieck 175"/>
            <p:cNvSpPr/>
            <p:nvPr/>
          </p:nvSpPr>
          <p:spPr bwMode="auto">
            <a:xfrm>
              <a:off x="3155340" y="4036061"/>
              <a:ext cx="222997" cy="219803"/>
            </a:xfrm>
            <a:custGeom>
              <a:avLst/>
              <a:gdLst/>
              <a:ahLst/>
              <a:cxnLst/>
              <a:rect l="l" t="t" r="r" b="b"/>
              <a:pathLst>
                <a:path w="594852" h="597180">
                  <a:moveTo>
                    <a:pt x="298000" y="278843"/>
                  </a:moveTo>
                  <a:lnTo>
                    <a:pt x="220609" y="500590"/>
                  </a:lnTo>
                  <a:lnTo>
                    <a:pt x="285716" y="512420"/>
                  </a:lnTo>
                  <a:lnTo>
                    <a:pt x="290380" y="512420"/>
                  </a:lnTo>
                  <a:lnTo>
                    <a:pt x="291416" y="513456"/>
                  </a:lnTo>
                  <a:cubicBezTo>
                    <a:pt x="293583" y="514622"/>
                    <a:pt x="295788" y="514652"/>
                    <a:pt x="298000" y="514652"/>
                  </a:cubicBezTo>
                  <a:lnTo>
                    <a:pt x="338414" y="507309"/>
                  </a:lnTo>
                  <a:lnTo>
                    <a:pt x="338414" y="505600"/>
                  </a:lnTo>
                  <a:cubicBezTo>
                    <a:pt x="338414" y="501392"/>
                    <a:pt x="341826" y="497980"/>
                    <a:pt x="346034" y="497980"/>
                  </a:cubicBezTo>
                  <a:lnTo>
                    <a:pt x="374480" y="497980"/>
                  </a:lnTo>
                  <a:close/>
                  <a:moveTo>
                    <a:pt x="290715" y="43839"/>
                  </a:moveTo>
                  <a:cubicBezTo>
                    <a:pt x="267281" y="44314"/>
                    <a:pt x="244713" y="48290"/>
                    <a:pt x="223901" y="56445"/>
                  </a:cubicBezTo>
                  <a:lnTo>
                    <a:pt x="223901" y="68576"/>
                  </a:lnTo>
                  <a:cubicBezTo>
                    <a:pt x="223901" y="72784"/>
                    <a:pt x="220489" y="76196"/>
                    <a:pt x="216281" y="76196"/>
                  </a:cubicBezTo>
                  <a:lnTo>
                    <a:pt x="180172" y="76196"/>
                  </a:lnTo>
                  <a:cubicBezTo>
                    <a:pt x="156985" y="88463"/>
                    <a:pt x="136881" y="105541"/>
                    <a:pt x="120128" y="125587"/>
                  </a:cubicBezTo>
                  <a:cubicBezTo>
                    <a:pt x="122177" y="125795"/>
                    <a:pt x="122390" y="126797"/>
                    <a:pt x="122390" y="127849"/>
                  </a:cubicBezTo>
                  <a:lnTo>
                    <a:pt x="122390" y="158328"/>
                  </a:lnTo>
                  <a:cubicBezTo>
                    <a:pt x="122390" y="162536"/>
                    <a:pt x="118978" y="165948"/>
                    <a:pt x="114770" y="165948"/>
                  </a:cubicBezTo>
                  <a:lnTo>
                    <a:pt x="92177" y="165948"/>
                  </a:lnTo>
                  <a:lnTo>
                    <a:pt x="70919" y="216916"/>
                  </a:lnTo>
                  <a:lnTo>
                    <a:pt x="73208" y="216916"/>
                  </a:lnTo>
                  <a:cubicBezTo>
                    <a:pt x="77416" y="216916"/>
                    <a:pt x="80828" y="220328"/>
                    <a:pt x="80828" y="224536"/>
                  </a:cubicBezTo>
                  <a:lnTo>
                    <a:pt x="80828" y="255015"/>
                  </a:lnTo>
                  <a:cubicBezTo>
                    <a:pt x="80828" y="259223"/>
                    <a:pt x="77416" y="262635"/>
                    <a:pt x="73208" y="262635"/>
                  </a:cubicBezTo>
                  <a:lnTo>
                    <a:pt x="64288" y="262635"/>
                  </a:lnTo>
                  <a:cubicBezTo>
                    <a:pt x="62377" y="267918"/>
                    <a:pt x="62190" y="273358"/>
                    <a:pt x="62190" y="278842"/>
                  </a:cubicBezTo>
                  <a:lnTo>
                    <a:pt x="68753" y="323108"/>
                  </a:lnTo>
                  <a:lnTo>
                    <a:pt x="74704" y="323108"/>
                  </a:lnTo>
                  <a:cubicBezTo>
                    <a:pt x="78912" y="323108"/>
                    <a:pt x="82324" y="326520"/>
                    <a:pt x="82324" y="330728"/>
                  </a:cubicBezTo>
                  <a:lnTo>
                    <a:pt x="82324" y="361207"/>
                  </a:lnTo>
                  <a:lnTo>
                    <a:pt x="79911" y="363620"/>
                  </a:lnTo>
                  <a:lnTo>
                    <a:pt x="98467" y="402394"/>
                  </a:lnTo>
                  <a:lnTo>
                    <a:pt x="113622" y="402394"/>
                  </a:lnTo>
                  <a:cubicBezTo>
                    <a:pt x="117830" y="402394"/>
                    <a:pt x="121242" y="405806"/>
                    <a:pt x="121242" y="410014"/>
                  </a:cubicBezTo>
                  <a:lnTo>
                    <a:pt x="121242" y="433121"/>
                  </a:lnTo>
                  <a:cubicBezTo>
                    <a:pt x="132407" y="446733"/>
                    <a:pt x="145296" y="458844"/>
                    <a:pt x="159679" y="469078"/>
                  </a:cubicBezTo>
                  <a:lnTo>
                    <a:pt x="190988" y="469078"/>
                  </a:lnTo>
                  <a:cubicBezTo>
                    <a:pt x="195196" y="469078"/>
                    <a:pt x="198608" y="472490"/>
                    <a:pt x="198608" y="476698"/>
                  </a:cubicBezTo>
                  <a:lnTo>
                    <a:pt x="198608" y="491872"/>
                  </a:lnTo>
                  <a:cubicBezTo>
                    <a:pt x="199458" y="492643"/>
                    <a:pt x="200456" y="493095"/>
                    <a:pt x="201458" y="493540"/>
                  </a:cubicBezTo>
                  <a:lnTo>
                    <a:pt x="298000" y="216917"/>
                  </a:lnTo>
                  <a:lnTo>
                    <a:pt x="394542" y="493540"/>
                  </a:lnTo>
                  <a:lnTo>
                    <a:pt x="443850" y="462539"/>
                  </a:lnTo>
                  <a:lnTo>
                    <a:pt x="443850" y="452847"/>
                  </a:lnTo>
                  <a:cubicBezTo>
                    <a:pt x="443850" y="448639"/>
                    <a:pt x="447262" y="445227"/>
                    <a:pt x="451470" y="445227"/>
                  </a:cubicBezTo>
                  <a:lnTo>
                    <a:pt x="462353" y="445227"/>
                  </a:lnTo>
                  <a:cubicBezTo>
                    <a:pt x="478332" y="430425"/>
                    <a:pt x="492031" y="413307"/>
                    <a:pt x="502033" y="393833"/>
                  </a:cubicBezTo>
                  <a:cubicBezTo>
                    <a:pt x="498843" y="394208"/>
                    <a:pt x="497577" y="391940"/>
                    <a:pt x="497577" y="389377"/>
                  </a:cubicBezTo>
                  <a:lnTo>
                    <a:pt x="497577" y="358898"/>
                  </a:lnTo>
                  <a:cubicBezTo>
                    <a:pt x="497577" y="354690"/>
                    <a:pt x="500989" y="351278"/>
                    <a:pt x="505197" y="351278"/>
                  </a:cubicBezTo>
                  <a:lnTo>
                    <a:pt x="521126" y="351278"/>
                  </a:lnTo>
                  <a:lnTo>
                    <a:pt x="526059" y="323108"/>
                  </a:lnTo>
                  <a:lnTo>
                    <a:pt x="521644" y="323108"/>
                  </a:lnTo>
                  <a:cubicBezTo>
                    <a:pt x="517436" y="323108"/>
                    <a:pt x="514024" y="319696"/>
                    <a:pt x="514024" y="315488"/>
                  </a:cubicBezTo>
                  <a:lnTo>
                    <a:pt x="514024" y="285009"/>
                  </a:lnTo>
                  <a:cubicBezTo>
                    <a:pt x="514024" y="280801"/>
                    <a:pt x="517436" y="277389"/>
                    <a:pt x="521644" y="277389"/>
                  </a:cubicBezTo>
                  <a:lnTo>
                    <a:pt x="533664" y="277389"/>
                  </a:lnTo>
                  <a:lnTo>
                    <a:pt x="529448" y="237443"/>
                  </a:lnTo>
                  <a:lnTo>
                    <a:pt x="521644" y="237443"/>
                  </a:lnTo>
                  <a:cubicBezTo>
                    <a:pt x="517436" y="237443"/>
                    <a:pt x="514024" y="234031"/>
                    <a:pt x="514024" y="229823"/>
                  </a:cubicBezTo>
                  <a:lnTo>
                    <a:pt x="514024" y="199344"/>
                  </a:lnTo>
                  <a:lnTo>
                    <a:pt x="517797" y="195571"/>
                  </a:lnTo>
                  <a:lnTo>
                    <a:pt x="501018" y="165279"/>
                  </a:lnTo>
                  <a:lnTo>
                    <a:pt x="486948" y="165279"/>
                  </a:lnTo>
                  <a:cubicBezTo>
                    <a:pt x="482740" y="165279"/>
                    <a:pt x="479328" y="161867"/>
                    <a:pt x="479328" y="157659"/>
                  </a:cubicBezTo>
                  <a:lnTo>
                    <a:pt x="479328" y="129855"/>
                  </a:lnTo>
                  <a:cubicBezTo>
                    <a:pt x="467833" y="115383"/>
                    <a:pt x="454619" y="102365"/>
                    <a:pt x="439717" y="91438"/>
                  </a:cubicBezTo>
                  <a:lnTo>
                    <a:pt x="425330" y="91438"/>
                  </a:lnTo>
                  <a:cubicBezTo>
                    <a:pt x="421122" y="91438"/>
                    <a:pt x="417710" y="88026"/>
                    <a:pt x="417710" y="83818"/>
                  </a:cubicBezTo>
                  <a:lnTo>
                    <a:pt x="417710" y="77485"/>
                  </a:lnTo>
                  <a:cubicBezTo>
                    <a:pt x="388441" y="58449"/>
                    <a:pt x="354188" y="46853"/>
                    <a:pt x="317295" y="45719"/>
                  </a:cubicBezTo>
                  <a:lnTo>
                    <a:pt x="292595" y="45719"/>
                  </a:lnTo>
                  <a:close/>
                  <a:moveTo>
                    <a:pt x="292595" y="0"/>
                  </a:moveTo>
                  <a:lnTo>
                    <a:pt x="358183" y="0"/>
                  </a:lnTo>
                  <a:cubicBezTo>
                    <a:pt x="362391" y="0"/>
                    <a:pt x="365803" y="3412"/>
                    <a:pt x="365803" y="7620"/>
                  </a:cubicBezTo>
                  <a:lnTo>
                    <a:pt x="365803" y="32247"/>
                  </a:lnTo>
                  <a:cubicBezTo>
                    <a:pt x="384255" y="36806"/>
                    <a:pt x="401656" y="44034"/>
                    <a:pt x="417876" y="53173"/>
                  </a:cubicBezTo>
                  <a:cubicBezTo>
                    <a:pt x="417802" y="49040"/>
                    <a:pt x="421179" y="45719"/>
                    <a:pt x="425330" y="45719"/>
                  </a:cubicBezTo>
                  <a:lnTo>
                    <a:pt x="490918" y="45719"/>
                  </a:lnTo>
                  <a:cubicBezTo>
                    <a:pt x="495126" y="45719"/>
                    <a:pt x="498538" y="49131"/>
                    <a:pt x="498538" y="53339"/>
                  </a:cubicBezTo>
                  <a:lnTo>
                    <a:pt x="498538" y="83818"/>
                  </a:lnTo>
                  <a:cubicBezTo>
                    <a:pt x="498538" y="88026"/>
                    <a:pt x="495126" y="91438"/>
                    <a:pt x="490918" y="91438"/>
                  </a:cubicBezTo>
                  <a:lnTo>
                    <a:pt x="470120" y="91438"/>
                  </a:lnTo>
                  <a:cubicBezTo>
                    <a:pt x="480587" y="99440"/>
                    <a:pt x="489426" y="109168"/>
                    <a:pt x="497458" y="119560"/>
                  </a:cubicBezTo>
                  <a:lnTo>
                    <a:pt x="552536" y="119560"/>
                  </a:lnTo>
                  <a:cubicBezTo>
                    <a:pt x="556744" y="119560"/>
                    <a:pt x="560156" y="122972"/>
                    <a:pt x="560156" y="127180"/>
                  </a:cubicBezTo>
                  <a:lnTo>
                    <a:pt x="560156" y="157659"/>
                  </a:lnTo>
                  <a:cubicBezTo>
                    <a:pt x="560156" y="161867"/>
                    <a:pt x="556744" y="165279"/>
                    <a:pt x="552536" y="165279"/>
                  </a:cubicBezTo>
                  <a:lnTo>
                    <a:pt x="523929" y="165279"/>
                  </a:lnTo>
                  <a:cubicBezTo>
                    <a:pt x="530884" y="172969"/>
                    <a:pt x="534776" y="182214"/>
                    <a:pt x="538115" y="191724"/>
                  </a:cubicBezTo>
                  <a:lnTo>
                    <a:pt x="587232" y="191724"/>
                  </a:lnTo>
                  <a:cubicBezTo>
                    <a:pt x="591440" y="191724"/>
                    <a:pt x="594852" y="195136"/>
                    <a:pt x="594852" y="199344"/>
                  </a:cubicBezTo>
                  <a:lnTo>
                    <a:pt x="594852" y="229823"/>
                  </a:lnTo>
                  <a:cubicBezTo>
                    <a:pt x="594852" y="234031"/>
                    <a:pt x="591440" y="237443"/>
                    <a:pt x="587232" y="237443"/>
                  </a:cubicBezTo>
                  <a:lnTo>
                    <a:pt x="550092" y="237443"/>
                  </a:lnTo>
                  <a:cubicBezTo>
                    <a:pt x="553101" y="250357"/>
                    <a:pt x="554230" y="263747"/>
                    <a:pt x="554292" y="277389"/>
                  </a:cubicBezTo>
                  <a:lnTo>
                    <a:pt x="587232" y="277389"/>
                  </a:lnTo>
                  <a:cubicBezTo>
                    <a:pt x="591440" y="277389"/>
                    <a:pt x="594852" y="280801"/>
                    <a:pt x="594852" y="285009"/>
                  </a:cubicBezTo>
                  <a:lnTo>
                    <a:pt x="594852" y="315488"/>
                  </a:lnTo>
                  <a:cubicBezTo>
                    <a:pt x="594852" y="319696"/>
                    <a:pt x="591440" y="323108"/>
                    <a:pt x="587232" y="323108"/>
                  </a:cubicBezTo>
                  <a:lnTo>
                    <a:pt x="547328" y="323108"/>
                  </a:lnTo>
                  <a:cubicBezTo>
                    <a:pt x="548419" y="333120"/>
                    <a:pt x="545946" y="342338"/>
                    <a:pt x="542804" y="351278"/>
                  </a:cubicBezTo>
                  <a:lnTo>
                    <a:pt x="570785" y="351278"/>
                  </a:lnTo>
                  <a:cubicBezTo>
                    <a:pt x="574993" y="351278"/>
                    <a:pt x="578405" y="354690"/>
                    <a:pt x="578405" y="358898"/>
                  </a:cubicBezTo>
                  <a:lnTo>
                    <a:pt x="578405" y="389377"/>
                  </a:lnTo>
                  <a:cubicBezTo>
                    <a:pt x="578405" y="393585"/>
                    <a:pt x="574993" y="396997"/>
                    <a:pt x="570785" y="396997"/>
                  </a:cubicBezTo>
                  <a:lnTo>
                    <a:pt x="523689" y="396997"/>
                  </a:lnTo>
                  <a:cubicBezTo>
                    <a:pt x="514918" y="414882"/>
                    <a:pt x="503154" y="430931"/>
                    <a:pt x="489467" y="445227"/>
                  </a:cubicBezTo>
                  <a:lnTo>
                    <a:pt x="517058" y="445227"/>
                  </a:lnTo>
                  <a:cubicBezTo>
                    <a:pt x="521266" y="445227"/>
                    <a:pt x="524678" y="448639"/>
                    <a:pt x="524678" y="452847"/>
                  </a:cubicBezTo>
                  <a:lnTo>
                    <a:pt x="524678" y="483326"/>
                  </a:lnTo>
                  <a:cubicBezTo>
                    <a:pt x="524678" y="487534"/>
                    <a:pt x="521266" y="490946"/>
                    <a:pt x="517058" y="490946"/>
                  </a:cubicBezTo>
                  <a:lnTo>
                    <a:pt x="451470" y="490946"/>
                  </a:lnTo>
                  <a:lnTo>
                    <a:pt x="444854" y="484330"/>
                  </a:lnTo>
                  <a:cubicBezTo>
                    <a:pt x="436933" y="492635"/>
                    <a:pt x="427210" y="498372"/>
                    <a:pt x="417077" y="503435"/>
                  </a:cubicBezTo>
                  <a:cubicBezTo>
                    <a:pt x="419052" y="503658"/>
                    <a:pt x="419242" y="504607"/>
                    <a:pt x="419242" y="505600"/>
                  </a:cubicBezTo>
                  <a:lnTo>
                    <a:pt x="419242" y="536079"/>
                  </a:lnTo>
                  <a:lnTo>
                    <a:pt x="411938" y="543383"/>
                  </a:lnTo>
                  <a:lnTo>
                    <a:pt x="430713" y="597180"/>
                  </a:lnTo>
                  <a:lnTo>
                    <a:pt x="409101" y="597180"/>
                  </a:lnTo>
                  <a:lnTo>
                    <a:pt x="390436" y="543699"/>
                  </a:lnTo>
                  <a:lnTo>
                    <a:pt x="346034" y="543699"/>
                  </a:lnTo>
                  <a:cubicBezTo>
                    <a:pt x="341826" y="543699"/>
                    <a:pt x="338414" y="540287"/>
                    <a:pt x="338414" y="536079"/>
                  </a:cubicBezTo>
                  <a:lnTo>
                    <a:pt x="338414" y="531747"/>
                  </a:lnTo>
                  <a:cubicBezTo>
                    <a:pt x="325303" y="534194"/>
                    <a:pt x="311778" y="535280"/>
                    <a:pt x="298000" y="535280"/>
                  </a:cubicBezTo>
                  <a:lnTo>
                    <a:pt x="298000" y="550519"/>
                  </a:lnTo>
                  <a:cubicBezTo>
                    <a:pt x="298000" y="554727"/>
                    <a:pt x="294588" y="558139"/>
                    <a:pt x="290380" y="558139"/>
                  </a:cubicBezTo>
                  <a:lnTo>
                    <a:pt x="224792" y="558139"/>
                  </a:lnTo>
                  <a:cubicBezTo>
                    <a:pt x="220584" y="558139"/>
                    <a:pt x="217172" y="554727"/>
                    <a:pt x="217172" y="550519"/>
                  </a:cubicBezTo>
                  <a:lnTo>
                    <a:pt x="217172" y="520928"/>
                  </a:lnTo>
                  <a:cubicBezTo>
                    <a:pt x="215983" y="520822"/>
                    <a:pt x="214909" y="520409"/>
                    <a:pt x="213839" y="519988"/>
                  </a:cubicBezTo>
                  <a:lnTo>
                    <a:pt x="186899" y="597180"/>
                  </a:lnTo>
                  <a:lnTo>
                    <a:pt x="165287" y="597180"/>
                  </a:lnTo>
                  <a:lnTo>
                    <a:pt x="194602" y="513184"/>
                  </a:lnTo>
                  <a:lnTo>
                    <a:pt x="193333" y="512452"/>
                  </a:lnTo>
                  <a:cubicBezTo>
                    <a:pt x="193139" y="514563"/>
                    <a:pt x="192091" y="514797"/>
                    <a:pt x="190988" y="514797"/>
                  </a:cubicBezTo>
                  <a:lnTo>
                    <a:pt x="125400" y="514797"/>
                  </a:lnTo>
                  <a:cubicBezTo>
                    <a:pt x="121192" y="514797"/>
                    <a:pt x="117780" y="511385"/>
                    <a:pt x="117780" y="507177"/>
                  </a:cubicBezTo>
                  <a:lnTo>
                    <a:pt x="117780" y="476698"/>
                  </a:lnTo>
                  <a:cubicBezTo>
                    <a:pt x="117780" y="472490"/>
                    <a:pt x="121192" y="469078"/>
                    <a:pt x="125400" y="469078"/>
                  </a:cubicBezTo>
                  <a:lnTo>
                    <a:pt x="129178" y="469078"/>
                  </a:lnTo>
                  <a:cubicBezTo>
                    <a:pt x="120532" y="463356"/>
                    <a:pt x="113419" y="455966"/>
                    <a:pt x="106829" y="448113"/>
                  </a:cubicBezTo>
                  <a:lnTo>
                    <a:pt x="48034" y="448113"/>
                  </a:lnTo>
                  <a:cubicBezTo>
                    <a:pt x="43826" y="448113"/>
                    <a:pt x="40414" y="444701"/>
                    <a:pt x="40414" y="440493"/>
                  </a:cubicBezTo>
                  <a:lnTo>
                    <a:pt x="40414" y="410014"/>
                  </a:lnTo>
                  <a:cubicBezTo>
                    <a:pt x="40414" y="405806"/>
                    <a:pt x="43826" y="402394"/>
                    <a:pt x="48034" y="402394"/>
                  </a:cubicBezTo>
                  <a:lnTo>
                    <a:pt x="75624" y="402394"/>
                  </a:lnTo>
                  <a:cubicBezTo>
                    <a:pt x="68873" y="392019"/>
                    <a:pt x="63874" y="380639"/>
                    <a:pt x="59764" y="368827"/>
                  </a:cubicBezTo>
                  <a:lnTo>
                    <a:pt x="9116" y="368827"/>
                  </a:lnTo>
                  <a:cubicBezTo>
                    <a:pt x="4908" y="368827"/>
                    <a:pt x="1496" y="365415"/>
                    <a:pt x="1496" y="361207"/>
                  </a:cubicBezTo>
                  <a:lnTo>
                    <a:pt x="1496" y="330728"/>
                  </a:lnTo>
                  <a:cubicBezTo>
                    <a:pt x="1496" y="326520"/>
                    <a:pt x="4908" y="323108"/>
                    <a:pt x="9116" y="323108"/>
                  </a:cubicBezTo>
                  <a:lnTo>
                    <a:pt x="48165" y="323108"/>
                  </a:lnTo>
                  <a:cubicBezTo>
                    <a:pt x="42895" y="309057"/>
                    <a:pt x="41562" y="294105"/>
                    <a:pt x="41562" y="278842"/>
                  </a:cubicBezTo>
                  <a:lnTo>
                    <a:pt x="43472" y="262635"/>
                  </a:lnTo>
                  <a:lnTo>
                    <a:pt x="7620" y="262635"/>
                  </a:lnTo>
                  <a:cubicBezTo>
                    <a:pt x="3412" y="262635"/>
                    <a:pt x="0" y="259223"/>
                    <a:pt x="0" y="255015"/>
                  </a:cubicBezTo>
                  <a:lnTo>
                    <a:pt x="0" y="224536"/>
                  </a:lnTo>
                  <a:cubicBezTo>
                    <a:pt x="0" y="220328"/>
                    <a:pt x="3412" y="216916"/>
                    <a:pt x="7620" y="216916"/>
                  </a:cubicBezTo>
                  <a:lnTo>
                    <a:pt x="49603" y="216916"/>
                  </a:lnTo>
                  <a:cubicBezTo>
                    <a:pt x="53830" y="198981"/>
                    <a:pt x="60389" y="181931"/>
                    <a:pt x="68812" y="165948"/>
                  </a:cubicBezTo>
                  <a:lnTo>
                    <a:pt x="49182" y="165948"/>
                  </a:lnTo>
                  <a:cubicBezTo>
                    <a:pt x="44974" y="165948"/>
                    <a:pt x="41562" y="162536"/>
                    <a:pt x="41562" y="158328"/>
                  </a:cubicBezTo>
                  <a:lnTo>
                    <a:pt x="41562" y="127849"/>
                  </a:lnTo>
                  <a:cubicBezTo>
                    <a:pt x="41562" y="123641"/>
                    <a:pt x="44974" y="120229"/>
                    <a:pt x="49182" y="120229"/>
                  </a:cubicBezTo>
                  <a:lnTo>
                    <a:pt x="97928" y="120229"/>
                  </a:lnTo>
                  <a:cubicBezTo>
                    <a:pt x="111958" y="102002"/>
                    <a:pt x="128440" y="85808"/>
                    <a:pt x="147587" y="73090"/>
                  </a:cubicBezTo>
                  <a:cubicBezTo>
                    <a:pt x="144379" y="73478"/>
                    <a:pt x="143073" y="71179"/>
                    <a:pt x="143073" y="68576"/>
                  </a:cubicBezTo>
                  <a:lnTo>
                    <a:pt x="143073" y="38097"/>
                  </a:lnTo>
                  <a:cubicBezTo>
                    <a:pt x="143073" y="33889"/>
                    <a:pt x="146485" y="30477"/>
                    <a:pt x="150693" y="30477"/>
                  </a:cubicBezTo>
                  <a:lnTo>
                    <a:pt x="216281" y="30477"/>
                  </a:lnTo>
                  <a:lnTo>
                    <a:pt x="221241" y="35436"/>
                  </a:lnTo>
                  <a:cubicBezTo>
                    <a:pt x="241323" y="28379"/>
                    <a:pt x="262773" y="24686"/>
                    <a:pt x="284975" y="23916"/>
                  </a:cubicBezTo>
                  <a:lnTo>
                    <a:pt x="284975" y="7620"/>
                  </a:lnTo>
                  <a:cubicBezTo>
                    <a:pt x="284975" y="3412"/>
                    <a:pt x="288387" y="0"/>
                    <a:pt x="29259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en-US" sz="80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0" name="Ellipse 14"/>
            <p:cNvSpPr/>
            <p:nvPr/>
          </p:nvSpPr>
          <p:spPr>
            <a:xfrm>
              <a:off x="2784175" y="4148515"/>
              <a:ext cx="427443" cy="107363"/>
            </a:xfrm>
            <a:custGeom>
              <a:avLst/>
              <a:gdLst/>
              <a:ahLst/>
              <a:cxnLst/>
              <a:rect l="l" t="t" r="r" b="b"/>
              <a:pathLst>
                <a:path w="360040" h="140003">
                  <a:moveTo>
                    <a:pt x="180020" y="0"/>
                  </a:moveTo>
                  <a:cubicBezTo>
                    <a:pt x="279439" y="0"/>
                    <a:pt x="360036" y="10235"/>
                    <a:pt x="360039" y="22859"/>
                  </a:cubicBezTo>
                  <a:lnTo>
                    <a:pt x="360040" y="22859"/>
                  </a:lnTo>
                  <a:lnTo>
                    <a:pt x="360040" y="22860"/>
                  </a:lnTo>
                  <a:cubicBezTo>
                    <a:pt x="360040" y="22860"/>
                    <a:pt x="360040" y="22860"/>
                    <a:pt x="360040" y="22860"/>
                  </a:cubicBezTo>
                  <a:lnTo>
                    <a:pt x="360039" y="22861"/>
                  </a:lnTo>
                  <a:lnTo>
                    <a:pt x="307895" y="140003"/>
                  </a:lnTo>
                  <a:lnTo>
                    <a:pt x="52145" y="140003"/>
                  </a:lnTo>
                  <a:lnTo>
                    <a:pt x="1" y="22861"/>
                  </a:lnTo>
                  <a:cubicBezTo>
                    <a:pt x="0" y="22861"/>
                    <a:pt x="0" y="22861"/>
                    <a:pt x="0" y="22860"/>
                  </a:cubicBezTo>
                  <a:lnTo>
                    <a:pt x="0" y="22860"/>
                  </a:lnTo>
                  <a:lnTo>
                    <a:pt x="0" y="22859"/>
                  </a:lnTo>
                  <a:lnTo>
                    <a:pt x="1" y="22859"/>
                  </a:lnTo>
                  <a:cubicBezTo>
                    <a:pt x="4" y="10235"/>
                    <a:pt x="80601" y="0"/>
                    <a:pt x="180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2656528" y="4178849"/>
              <a:ext cx="90170" cy="77009"/>
            </a:xfrm>
            <a:custGeom>
              <a:avLst/>
              <a:gdLst/>
              <a:ahLst/>
              <a:cxnLst/>
              <a:rect l="l" t="t" r="r" b="b"/>
              <a:pathLst>
                <a:path w="72478" h="73263">
                  <a:moveTo>
                    <a:pt x="41987" y="0"/>
                  </a:moveTo>
                  <a:lnTo>
                    <a:pt x="36844" y="1917"/>
                  </a:lnTo>
                  <a:cubicBezTo>
                    <a:pt x="36049" y="2114"/>
                    <a:pt x="35939" y="1988"/>
                    <a:pt x="35813" y="1893"/>
                  </a:cubicBezTo>
                  <a:cubicBezTo>
                    <a:pt x="35498" y="1831"/>
                    <a:pt x="35309" y="1452"/>
                    <a:pt x="34931" y="1326"/>
                  </a:cubicBezTo>
                  <a:lnTo>
                    <a:pt x="30190" y="2217"/>
                  </a:lnTo>
                  <a:cubicBezTo>
                    <a:pt x="29465" y="2382"/>
                    <a:pt x="29355" y="2430"/>
                    <a:pt x="29135" y="2398"/>
                  </a:cubicBezTo>
                  <a:cubicBezTo>
                    <a:pt x="25922" y="3534"/>
                    <a:pt x="25922" y="3219"/>
                    <a:pt x="25481" y="3219"/>
                  </a:cubicBezTo>
                  <a:lnTo>
                    <a:pt x="20182" y="9474"/>
                  </a:lnTo>
                  <a:cubicBezTo>
                    <a:pt x="19481" y="10507"/>
                    <a:pt x="19559" y="10759"/>
                    <a:pt x="19559" y="11044"/>
                  </a:cubicBezTo>
                  <a:cubicBezTo>
                    <a:pt x="16787" y="13946"/>
                    <a:pt x="16220" y="13946"/>
                    <a:pt x="15968" y="14325"/>
                  </a:cubicBezTo>
                  <a:cubicBezTo>
                    <a:pt x="15212" y="16533"/>
                    <a:pt x="15086" y="16722"/>
                    <a:pt x="14708" y="16786"/>
                  </a:cubicBezTo>
                  <a:cubicBezTo>
                    <a:pt x="11937" y="18364"/>
                    <a:pt x="11999" y="18869"/>
                    <a:pt x="12126" y="19247"/>
                  </a:cubicBezTo>
                  <a:cubicBezTo>
                    <a:pt x="12189" y="19688"/>
                    <a:pt x="12566" y="20382"/>
                    <a:pt x="12503" y="20825"/>
                  </a:cubicBezTo>
                  <a:cubicBezTo>
                    <a:pt x="12378" y="21203"/>
                    <a:pt x="11937" y="21330"/>
                    <a:pt x="11810" y="21960"/>
                  </a:cubicBezTo>
                  <a:cubicBezTo>
                    <a:pt x="12314" y="24674"/>
                    <a:pt x="12755" y="24610"/>
                    <a:pt x="13134" y="24800"/>
                  </a:cubicBezTo>
                  <a:cubicBezTo>
                    <a:pt x="12566" y="27640"/>
                    <a:pt x="12945" y="28145"/>
                    <a:pt x="12693" y="28523"/>
                  </a:cubicBezTo>
                  <a:cubicBezTo>
                    <a:pt x="9858" y="30984"/>
                    <a:pt x="9480" y="30984"/>
                    <a:pt x="9165" y="31173"/>
                  </a:cubicBezTo>
                  <a:cubicBezTo>
                    <a:pt x="8409" y="32499"/>
                    <a:pt x="8030" y="32499"/>
                    <a:pt x="7778" y="32499"/>
                  </a:cubicBezTo>
                  <a:cubicBezTo>
                    <a:pt x="6518" y="32057"/>
                    <a:pt x="6266" y="31867"/>
                    <a:pt x="6014" y="32057"/>
                  </a:cubicBezTo>
                  <a:cubicBezTo>
                    <a:pt x="4125" y="34013"/>
                    <a:pt x="3936" y="33761"/>
                    <a:pt x="3621" y="33634"/>
                  </a:cubicBezTo>
                  <a:cubicBezTo>
                    <a:pt x="3369" y="33571"/>
                    <a:pt x="2991" y="33445"/>
                    <a:pt x="2613" y="33571"/>
                  </a:cubicBezTo>
                  <a:cubicBezTo>
                    <a:pt x="2235" y="33761"/>
                    <a:pt x="1857" y="34202"/>
                    <a:pt x="1541" y="34455"/>
                  </a:cubicBezTo>
                  <a:cubicBezTo>
                    <a:pt x="1289" y="34770"/>
                    <a:pt x="1289" y="34960"/>
                    <a:pt x="975" y="35212"/>
                  </a:cubicBezTo>
                  <a:cubicBezTo>
                    <a:pt x="-411" y="38367"/>
                    <a:pt x="30" y="38430"/>
                    <a:pt x="219" y="38745"/>
                  </a:cubicBezTo>
                  <a:cubicBezTo>
                    <a:pt x="3180" y="41081"/>
                    <a:pt x="2865" y="41522"/>
                    <a:pt x="2991" y="41837"/>
                  </a:cubicBezTo>
                  <a:cubicBezTo>
                    <a:pt x="3557" y="45687"/>
                    <a:pt x="3621" y="45876"/>
                    <a:pt x="3557" y="46129"/>
                  </a:cubicBezTo>
                  <a:cubicBezTo>
                    <a:pt x="5448" y="49095"/>
                    <a:pt x="5321" y="49347"/>
                    <a:pt x="5133" y="49725"/>
                  </a:cubicBezTo>
                  <a:cubicBezTo>
                    <a:pt x="6141" y="51618"/>
                    <a:pt x="5825" y="51997"/>
                    <a:pt x="5637" y="52250"/>
                  </a:cubicBezTo>
                  <a:lnTo>
                    <a:pt x="11361" y="56059"/>
                  </a:lnTo>
                  <a:cubicBezTo>
                    <a:pt x="12268" y="56588"/>
                    <a:pt x="12441" y="56540"/>
                    <a:pt x="12693" y="56415"/>
                  </a:cubicBezTo>
                  <a:cubicBezTo>
                    <a:pt x="15654" y="55846"/>
                    <a:pt x="15843" y="56415"/>
                    <a:pt x="16347" y="56856"/>
                  </a:cubicBezTo>
                  <a:cubicBezTo>
                    <a:pt x="18488" y="58307"/>
                    <a:pt x="18803" y="57992"/>
                    <a:pt x="19244" y="57739"/>
                  </a:cubicBezTo>
                  <a:cubicBezTo>
                    <a:pt x="21135" y="56477"/>
                    <a:pt x="21512" y="56162"/>
                    <a:pt x="21953" y="56035"/>
                  </a:cubicBezTo>
                  <a:cubicBezTo>
                    <a:pt x="22457" y="55846"/>
                    <a:pt x="23024" y="55846"/>
                    <a:pt x="23591" y="55972"/>
                  </a:cubicBezTo>
                  <a:cubicBezTo>
                    <a:pt x="24221" y="56035"/>
                    <a:pt x="24914" y="56225"/>
                    <a:pt x="25481" y="56415"/>
                  </a:cubicBezTo>
                  <a:cubicBezTo>
                    <a:pt x="26112" y="56667"/>
                    <a:pt x="26678" y="57045"/>
                    <a:pt x="27308" y="57234"/>
                  </a:cubicBezTo>
                  <a:cubicBezTo>
                    <a:pt x="28001" y="57424"/>
                    <a:pt x="28946" y="57550"/>
                    <a:pt x="29702" y="57739"/>
                  </a:cubicBezTo>
                  <a:cubicBezTo>
                    <a:pt x="30458" y="57928"/>
                    <a:pt x="31088" y="58307"/>
                    <a:pt x="31844" y="58307"/>
                  </a:cubicBezTo>
                  <a:cubicBezTo>
                    <a:pt x="34994" y="60137"/>
                    <a:pt x="35120" y="61021"/>
                    <a:pt x="35183" y="61715"/>
                  </a:cubicBezTo>
                  <a:cubicBezTo>
                    <a:pt x="35246" y="62409"/>
                    <a:pt x="35183" y="62914"/>
                    <a:pt x="35246" y="63735"/>
                  </a:cubicBezTo>
                  <a:cubicBezTo>
                    <a:pt x="35309" y="64554"/>
                    <a:pt x="35435" y="65816"/>
                    <a:pt x="35435" y="66574"/>
                  </a:cubicBezTo>
                  <a:cubicBezTo>
                    <a:pt x="35435" y="67331"/>
                    <a:pt x="35246" y="67584"/>
                    <a:pt x="35057" y="68152"/>
                  </a:cubicBezTo>
                  <a:cubicBezTo>
                    <a:pt x="34868" y="68719"/>
                    <a:pt x="34427" y="69413"/>
                    <a:pt x="34427" y="69918"/>
                  </a:cubicBezTo>
                  <a:cubicBezTo>
                    <a:pt x="34427" y="70423"/>
                    <a:pt x="34868" y="70739"/>
                    <a:pt x="34868" y="71117"/>
                  </a:cubicBezTo>
                  <a:cubicBezTo>
                    <a:pt x="34868" y="71496"/>
                    <a:pt x="34742" y="71685"/>
                    <a:pt x="34553" y="72064"/>
                  </a:cubicBezTo>
                  <a:lnTo>
                    <a:pt x="40286" y="73263"/>
                  </a:lnTo>
                  <a:cubicBezTo>
                    <a:pt x="38332" y="69856"/>
                    <a:pt x="38270" y="68719"/>
                    <a:pt x="38332" y="67709"/>
                  </a:cubicBezTo>
                  <a:cubicBezTo>
                    <a:pt x="38459" y="66700"/>
                    <a:pt x="39026" y="65438"/>
                    <a:pt x="39088" y="64618"/>
                  </a:cubicBezTo>
                  <a:cubicBezTo>
                    <a:pt x="39215" y="63735"/>
                    <a:pt x="38836" y="63355"/>
                    <a:pt x="38900" y="62788"/>
                  </a:cubicBezTo>
                  <a:cubicBezTo>
                    <a:pt x="38900" y="62346"/>
                    <a:pt x="39278" y="62346"/>
                    <a:pt x="39656" y="61526"/>
                  </a:cubicBezTo>
                  <a:lnTo>
                    <a:pt x="47602" y="60264"/>
                  </a:lnTo>
                  <a:cubicBezTo>
                    <a:pt x="48428" y="60468"/>
                    <a:pt x="48570" y="60389"/>
                    <a:pt x="48790" y="60453"/>
                  </a:cubicBezTo>
                  <a:cubicBezTo>
                    <a:pt x="52445" y="58560"/>
                    <a:pt x="52886" y="58560"/>
                    <a:pt x="53453" y="58938"/>
                  </a:cubicBezTo>
                  <a:cubicBezTo>
                    <a:pt x="56350" y="60516"/>
                    <a:pt x="56666" y="60075"/>
                    <a:pt x="56980" y="60200"/>
                  </a:cubicBezTo>
                  <a:lnTo>
                    <a:pt x="60886" y="56667"/>
                  </a:lnTo>
                  <a:cubicBezTo>
                    <a:pt x="61390" y="56351"/>
                    <a:pt x="61957" y="56667"/>
                    <a:pt x="62335" y="56667"/>
                  </a:cubicBezTo>
                  <a:cubicBezTo>
                    <a:pt x="62587" y="56604"/>
                    <a:pt x="62587" y="56415"/>
                    <a:pt x="62903" y="56415"/>
                  </a:cubicBezTo>
                  <a:cubicBezTo>
                    <a:pt x="63280" y="56351"/>
                    <a:pt x="63911" y="56351"/>
                    <a:pt x="64288" y="56225"/>
                  </a:cubicBezTo>
                  <a:cubicBezTo>
                    <a:pt x="64792" y="56162"/>
                    <a:pt x="64855" y="56415"/>
                    <a:pt x="65233" y="56162"/>
                  </a:cubicBezTo>
                  <a:cubicBezTo>
                    <a:pt x="66934" y="54711"/>
                    <a:pt x="67375" y="54711"/>
                    <a:pt x="67690" y="54458"/>
                  </a:cubicBezTo>
                  <a:cubicBezTo>
                    <a:pt x="67942" y="54268"/>
                    <a:pt x="67879" y="53954"/>
                    <a:pt x="67942" y="53701"/>
                  </a:cubicBezTo>
                  <a:lnTo>
                    <a:pt x="71604" y="44724"/>
                  </a:lnTo>
                  <a:cubicBezTo>
                    <a:pt x="72258" y="43321"/>
                    <a:pt x="72447" y="43099"/>
                    <a:pt x="72478" y="42847"/>
                  </a:cubicBezTo>
                  <a:cubicBezTo>
                    <a:pt x="72478" y="42405"/>
                    <a:pt x="72289" y="41711"/>
                    <a:pt x="72100" y="41333"/>
                  </a:cubicBezTo>
                  <a:cubicBezTo>
                    <a:pt x="71911" y="41081"/>
                    <a:pt x="71533" y="41333"/>
                    <a:pt x="71281" y="41143"/>
                  </a:cubicBezTo>
                  <a:cubicBezTo>
                    <a:pt x="69076" y="39125"/>
                    <a:pt x="68698" y="38556"/>
                    <a:pt x="68446" y="38051"/>
                  </a:cubicBezTo>
                  <a:cubicBezTo>
                    <a:pt x="68131" y="37610"/>
                    <a:pt x="67690" y="37231"/>
                    <a:pt x="67564" y="36726"/>
                  </a:cubicBezTo>
                  <a:cubicBezTo>
                    <a:pt x="67375" y="36284"/>
                    <a:pt x="67501" y="35717"/>
                    <a:pt x="67564" y="35212"/>
                  </a:cubicBezTo>
                  <a:cubicBezTo>
                    <a:pt x="67690" y="34644"/>
                    <a:pt x="67879" y="34391"/>
                    <a:pt x="67942" y="33823"/>
                  </a:cubicBezTo>
                  <a:cubicBezTo>
                    <a:pt x="68131" y="33193"/>
                    <a:pt x="68446" y="32499"/>
                    <a:pt x="68446" y="31867"/>
                  </a:cubicBezTo>
                  <a:cubicBezTo>
                    <a:pt x="68446" y="31173"/>
                    <a:pt x="68257" y="30416"/>
                    <a:pt x="68068" y="29848"/>
                  </a:cubicBezTo>
                  <a:cubicBezTo>
                    <a:pt x="67879" y="29406"/>
                    <a:pt x="67375" y="29091"/>
                    <a:pt x="67186" y="28712"/>
                  </a:cubicBezTo>
                  <a:cubicBezTo>
                    <a:pt x="67123" y="28459"/>
                    <a:pt x="67186" y="28081"/>
                    <a:pt x="67186" y="27640"/>
                  </a:cubicBezTo>
                  <a:cubicBezTo>
                    <a:pt x="66556" y="25368"/>
                    <a:pt x="65927" y="25557"/>
                    <a:pt x="65611" y="25242"/>
                  </a:cubicBezTo>
                  <a:cubicBezTo>
                    <a:pt x="65044" y="23538"/>
                    <a:pt x="64667" y="23538"/>
                    <a:pt x="64415" y="23159"/>
                  </a:cubicBezTo>
                  <a:cubicBezTo>
                    <a:pt x="63343" y="21203"/>
                    <a:pt x="63721" y="20950"/>
                    <a:pt x="63847" y="20382"/>
                  </a:cubicBezTo>
                  <a:cubicBezTo>
                    <a:pt x="63847" y="19878"/>
                    <a:pt x="64099" y="19121"/>
                    <a:pt x="64036" y="18489"/>
                  </a:cubicBezTo>
                  <a:cubicBezTo>
                    <a:pt x="63911" y="17922"/>
                    <a:pt x="63847" y="17354"/>
                    <a:pt x="63532" y="16786"/>
                  </a:cubicBezTo>
                  <a:cubicBezTo>
                    <a:pt x="63155" y="16344"/>
                    <a:pt x="62335" y="15776"/>
                    <a:pt x="61768" y="15461"/>
                  </a:cubicBezTo>
                  <a:cubicBezTo>
                    <a:pt x="58555" y="13378"/>
                    <a:pt x="58744" y="13000"/>
                    <a:pt x="58682" y="12368"/>
                  </a:cubicBezTo>
                  <a:cubicBezTo>
                    <a:pt x="56225" y="8583"/>
                    <a:pt x="55658" y="8394"/>
                    <a:pt x="54965" y="8583"/>
                  </a:cubicBezTo>
                  <a:lnTo>
                    <a:pt x="49357" y="10412"/>
                  </a:lnTo>
                  <a:cubicBezTo>
                    <a:pt x="46775" y="7257"/>
                    <a:pt x="46523" y="7068"/>
                    <a:pt x="46333" y="6879"/>
                  </a:cubicBezTo>
                  <a:cubicBezTo>
                    <a:pt x="46271" y="6626"/>
                    <a:pt x="46333" y="6247"/>
                    <a:pt x="46333" y="5869"/>
                  </a:cubicBezTo>
                  <a:cubicBezTo>
                    <a:pt x="46333" y="5553"/>
                    <a:pt x="46333" y="5301"/>
                    <a:pt x="46333" y="4922"/>
                  </a:cubicBezTo>
                  <a:cubicBezTo>
                    <a:pt x="43688" y="1326"/>
                    <a:pt x="43813" y="758"/>
                    <a:pt x="43436" y="5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hteck 194"/>
            <p:cNvSpPr/>
            <p:nvPr/>
          </p:nvSpPr>
          <p:spPr>
            <a:xfrm>
              <a:off x="4343429" y="4045476"/>
              <a:ext cx="772638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>
                  <a:solidFill>
                    <a:srgbClr val="60C99C"/>
                  </a:solidFill>
                  <a:latin typeface="Arial"/>
                  <a:cs typeface="Arial"/>
                </a:rPr>
                <a:t>Ultra-dense</a:t>
              </a:r>
              <a:endParaRPr lang="en-US" sz="1100" dirty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hteck 195"/>
            <p:cNvSpPr/>
            <p:nvPr/>
          </p:nvSpPr>
          <p:spPr>
            <a:xfrm>
              <a:off x="814881" y="4024405"/>
              <a:ext cx="1528201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(Low power) </a:t>
              </a:r>
              <a:r>
                <a:rPr lang="fi-FI" sz="1100" dirty="0">
                  <a:solidFill>
                    <a:srgbClr val="60C99C"/>
                  </a:solidFill>
                  <a:latin typeface="Arial"/>
                  <a:cs typeface="Arial"/>
                </a:rPr>
                <a:t>W</a:t>
              </a:r>
              <a:r>
                <a:rPr lang="fi-FI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ide </a:t>
              </a:r>
              <a:r>
                <a:rPr lang="fi-FI" sz="1100" dirty="0">
                  <a:solidFill>
                    <a:srgbClr val="60C99C"/>
                  </a:solidFill>
                  <a:latin typeface="Arial"/>
                  <a:cs typeface="Arial"/>
                </a:rPr>
                <a:t>area</a:t>
              </a:r>
              <a:endParaRPr lang="en-US" sz="1100" dirty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hteck 196"/>
            <p:cNvSpPr/>
            <p:nvPr/>
          </p:nvSpPr>
          <p:spPr>
            <a:xfrm>
              <a:off x="2755509" y="4024405"/>
              <a:ext cx="436893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Crowd</a:t>
              </a:r>
              <a:endParaRPr lang="en-US" sz="1100" dirty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5" name="Freeform 46"/>
            <p:cNvSpPr>
              <a:spLocks/>
            </p:cNvSpPr>
            <p:nvPr/>
          </p:nvSpPr>
          <p:spPr bwMode="auto">
            <a:xfrm flipH="1">
              <a:off x="2580312" y="4198121"/>
              <a:ext cx="62264" cy="53174"/>
            </a:xfrm>
            <a:custGeom>
              <a:avLst/>
              <a:gdLst/>
              <a:ahLst/>
              <a:cxnLst/>
              <a:rect l="l" t="t" r="r" b="b"/>
              <a:pathLst>
                <a:path w="72478" h="73263">
                  <a:moveTo>
                    <a:pt x="41987" y="0"/>
                  </a:moveTo>
                  <a:lnTo>
                    <a:pt x="36844" y="1917"/>
                  </a:lnTo>
                  <a:cubicBezTo>
                    <a:pt x="36049" y="2114"/>
                    <a:pt x="35939" y="1988"/>
                    <a:pt x="35813" y="1893"/>
                  </a:cubicBezTo>
                  <a:cubicBezTo>
                    <a:pt x="35498" y="1831"/>
                    <a:pt x="35309" y="1452"/>
                    <a:pt x="34931" y="1326"/>
                  </a:cubicBezTo>
                  <a:lnTo>
                    <a:pt x="30190" y="2217"/>
                  </a:lnTo>
                  <a:cubicBezTo>
                    <a:pt x="29465" y="2382"/>
                    <a:pt x="29355" y="2430"/>
                    <a:pt x="29135" y="2398"/>
                  </a:cubicBezTo>
                  <a:cubicBezTo>
                    <a:pt x="25922" y="3534"/>
                    <a:pt x="25922" y="3219"/>
                    <a:pt x="25481" y="3219"/>
                  </a:cubicBezTo>
                  <a:lnTo>
                    <a:pt x="20182" y="9474"/>
                  </a:lnTo>
                  <a:cubicBezTo>
                    <a:pt x="19481" y="10507"/>
                    <a:pt x="19559" y="10759"/>
                    <a:pt x="19559" y="11044"/>
                  </a:cubicBezTo>
                  <a:cubicBezTo>
                    <a:pt x="16787" y="13946"/>
                    <a:pt x="16220" y="13946"/>
                    <a:pt x="15968" y="14325"/>
                  </a:cubicBezTo>
                  <a:cubicBezTo>
                    <a:pt x="15212" y="16533"/>
                    <a:pt x="15086" y="16722"/>
                    <a:pt x="14708" y="16786"/>
                  </a:cubicBezTo>
                  <a:cubicBezTo>
                    <a:pt x="11937" y="18364"/>
                    <a:pt x="11999" y="18869"/>
                    <a:pt x="12126" y="19247"/>
                  </a:cubicBezTo>
                  <a:cubicBezTo>
                    <a:pt x="12189" y="19688"/>
                    <a:pt x="12566" y="20382"/>
                    <a:pt x="12503" y="20825"/>
                  </a:cubicBezTo>
                  <a:cubicBezTo>
                    <a:pt x="12378" y="21203"/>
                    <a:pt x="11937" y="21330"/>
                    <a:pt x="11810" y="21960"/>
                  </a:cubicBezTo>
                  <a:cubicBezTo>
                    <a:pt x="12314" y="24674"/>
                    <a:pt x="12755" y="24610"/>
                    <a:pt x="13134" y="24800"/>
                  </a:cubicBezTo>
                  <a:cubicBezTo>
                    <a:pt x="12566" y="27640"/>
                    <a:pt x="12945" y="28145"/>
                    <a:pt x="12693" y="28523"/>
                  </a:cubicBezTo>
                  <a:cubicBezTo>
                    <a:pt x="9858" y="30984"/>
                    <a:pt x="9480" y="30984"/>
                    <a:pt x="9165" y="31173"/>
                  </a:cubicBezTo>
                  <a:cubicBezTo>
                    <a:pt x="8409" y="32499"/>
                    <a:pt x="8030" y="32499"/>
                    <a:pt x="7778" y="32499"/>
                  </a:cubicBezTo>
                  <a:cubicBezTo>
                    <a:pt x="6518" y="32057"/>
                    <a:pt x="6266" y="31867"/>
                    <a:pt x="6014" y="32057"/>
                  </a:cubicBezTo>
                  <a:cubicBezTo>
                    <a:pt x="4125" y="34013"/>
                    <a:pt x="3936" y="33761"/>
                    <a:pt x="3621" y="33634"/>
                  </a:cubicBezTo>
                  <a:cubicBezTo>
                    <a:pt x="3369" y="33571"/>
                    <a:pt x="2991" y="33445"/>
                    <a:pt x="2613" y="33571"/>
                  </a:cubicBezTo>
                  <a:cubicBezTo>
                    <a:pt x="2235" y="33761"/>
                    <a:pt x="1857" y="34202"/>
                    <a:pt x="1541" y="34455"/>
                  </a:cubicBezTo>
                  <a:cubicBezTo>
                    <a:pt x="1289" y="34770"/>
                    <a:pt x="1289" y="34960"/>
                    <a:pt x="975" y="35212"/>
                  </a:cubicBezTo>
                  <a:cubicBezTo>
                    <a:pt x="-411" y="38367"/>
                    <a:pt x="30" y="38430"/>
                    <a:pt x="219" y="38745"/>
                  </a:cubicBezTo>
                  <a:cubicBezTo>
                    <a:pt x="3180" y="41081"/>
                    <a:pt x="2865" y="41522"/>
                    <a:pt x="2991" y="41837"/>
                  </a:cubicBezTo>
                  <a:cubicBezTo>
                    <a:pt x="3557" y="45687"/>
                    <a:pt x="3621" y="45876"/>
                    <a:pt x="3557" y="46129"/>
                  </a:cubicBezTo>
                  <a:cubicBezTo>
                    <a:pt x="5448" y="49095"/>
                    <a:pt x="5321" y="49347"/>
                    <a:pt x="5133" y="49725"/>
                  </a:cubicBezTo>
                  <a:cubicBezTo>
                    <a:pt x="6141" y="51618"/>
                    <a:pt x="5825" y="51997"/>
                    <a:pt x="5637" y="52250"/>
                  </a:cubicBezTo>
                  <a:lnTo>
                    <a:pt x="11361" y="56059"/>
                  </a:lnTo>
                  <a:cubicBezTo>
                    <a:pt x="12268" y="56588"/>
                    <a:pt x="12441" y="56540"/>
                    <a:pt x="12693" y="56415"/>
                  </a:cubicBezTo>
                  <a:cubicBezTo>
                    <a:pt x="15654" y="55846"/>
                    <a:pt x="15843" y="56415"/>
                    <a:pt x="16347" y="56856"/>
                  </a:cubicBezTo>
                  <a:cubicBezTo>
                    <a:pt x="18488" y="58307"/>
                    <a:pt x="18803" y="57992"/>
                    <a:pt x="19244" y="57739"/>
                  </a:cubicBezTo>
                  <a:cubicBezTo>
                    <a:pt x="21135" y="56477"/>
                    <a:pt x="21512" y="56162"/>
                    <a:pt x="21953" y="56035"/>
                  </a:cubicBezTo>
                  <a:cubicBezTo>
                    <a:pt x="22457" y="55846"/>
                    <a:pt x="23024" y="55846"/>
                    <a:pt x="23591" y="55972"/>
                  </a:cubicBezTo>
                  <a:cubicBezTo>
                    <a:pt x="24221" y="56035"/>
                    <a:pt x="24914" y="56225"/>
                    <a:pt x="25481" y="56415"/>
                  </a:cubicBezTo>
                  <a:cubicBezTo>
                    <a:pt x="26112" y="56667"/>
                    <a:pt x="26678" y="57045"/>
                    <a:pt x="27308" y="57234"/>
                  </a:cubicBezTo>
                  <a:cubicBezTo>
                    <a:pt x="28001" y="57424"/>
                    <a:pt x="28946" y="57550"/>
                    <a:pt x="29702" y="57739"/>
                  </a:cubicBezTo>
                  <a:cubicBezTo>
                    <a:pt x="30458" y="57928"/>
                    <a:pt x="31088" y="58307"/>
                    <a:pt x="31844" y="58307"/>
                  </a:cubicBezTo>
                  <a:cubicBezTo>
                    <a:pt x="34994" y="60137"/>
                    <a:pt x="35120" y="61021"/>
                    <a:pt x="35183" y="61715"/>
                  </a:cubicBezTo>
                  <a:cubicBezTo>
                    <a:pt x="35246" y="62409"/>
                    <a:pt x="35183" y="62914"/>
                    <a:pt x="35246" y="63735"/>
                  </a:cubicBezTo>
                  <a:cubicBezTo>
                    <a:pt x="35309" y="64554"/>
                    <a:pt x="35435" y="65816"/>
                    <a:pt x="35435" y="66574"/>
                  </a:cubicBezTo>
                  <a:cubicBezTo>
                    <a:pt x="35435" y="67331"/>
                    <a:pt x="35246" y="67584"/>
                    <a:pt x="35057" y="68152"/>
                  </a:cubicBezTo>
                  <a:cubicBezTo>
                    <a:pt x="34868" y="68719"/>
                    <a:pt x="34427" y="69413"/>
                    <a:pt x="34427" y="69918"/>
                  </a:cubicBezTo>
                  <a:cubicBezTo>
                    <a:pt x="34427" y="70423"/>
                    <a:pt x="34868" y="70739"/>
                    <a:pt x="34868" y="71117"/>
                  </a:cubicBezTo>
                  <a:cubicBezTo>
                    <a:pt x="34868" y="71496"/>
                    <a:pt x="34742" y="71685"/>
                    <a:pt x="34553" y="72064"/>
                  </a:cubicBezTo>
                  <a:lnTo>
                    <a:pt x="40286" y="73263"/>
                  </a:lnTo>
                  <a:cubicBezTo>
                    <a:pt x="38332" y="69856"/>
                    <a:pt x="38270" y="68719"/>
                    <a:pt x="38332" y="67709"/>
                  </a:cubicBezTo>
                  <a:cubicBezTo>
                    <a:pt x="38459" y="66700"/>
                    <a:pt x="39026" y="65438"/>
                    <a:pt x="39088" y="64618"/>
                  </a:cubicBezTo>
                  <a:cubicBezTo>
                    <a:pt x="39215" y="63735"/>
                    <a:pt x="38836" y="63355"/>
                    <a:pt x="38900" y="62788"/>
                  </a:cubicBezTo>
                  <a:cubicBezTo>
                    <a:pt x="38900" y="62346"/>
                    <a:pt x="39278" y="62346"/>
                    <a:pt x="39656" y="61526"/>
                  </a:cubicBezTo>
                  <a:lnTo>
                    <a:pt x="47602" y="60264"/>
                  </a:lnTo>
                  <a:cubicBezTo>
                    <a:pt x="48428" y="60468"/>
                    <a:pt x="48570" y="60389"/>
                    <a:pt x="48790" y="60453"/>
                  </a:cubicBezTo>
                  <a:cubicBezTo>
                    <a:pt x="52445" y="58560"/>
                    <a:pt x="52886" y="58560"/>
                    <a:pt x="53453" y="58938"/>
                  </a:cubicBezTo>
                  <a:cubicBezTo>
                    <a:pt x="56350" y="60516"/>
                    <a:pt x="56666" y="60075"/>
                    <a:pt x="56980" y="60200"/>
                  </a:cubicBezTo>
                  <a:lnTo>
                    <a:pt x="60886" y="56667"/>
                  </a:lnTo>
                  <a:cubicBezTo>
                    <a:pt x="61390" y="56351"/>
                    <a:pt x="61957" y="56667"/>
                    <a:pt x="62335" y="56667"/>
                  </a:cubicBezTo>
                  <a:cubicBezTo>
                    <a:pt x="62587" y="56604"/>
                    <a:pt x="62587" y="56415"/>
                    <a:pt x="62903" y="56415"/>
                  </a:cubicBezTo>
                  <a:cubicBezTo>
                    <a:pt x="63280" y="56351"/>
                    <a:pt x="63911" y="56351"/>
                    <a:pt x="64288" y="56225"/>
                  </a:cubicBezTo>
                  <a:cubicBezTo>
                    <a:pt x="64792" y="56162"/>
                    <a:pt x="64855" y="56415"/>
                    <a:pt x="65233" y="56162"/>
                  </a:cubicBezTo>
                  <a:cubicBezTo>
                    <a:pt x="66934" y="54711"/>
                    <a:pt x="67375" y="54711"/>
                    <a:pt x="67690" y="54458"/>
                  </a:cubicBezTo>
                  <a:cubicBezTo>
                    <a:pt x="67942" y="54268"/>
                    <a:pt x="67879" y="53954"/>
                    <a:pt x="67942" y="53701"/>
                  </a:cubicBezTo>
                  <a:lnTo>
                    <a:pt x="71604" y="44724"/>
                  </a:lnTo>
                  <a:cubicBezTo>
                    <a:pt x="72258" y="43321"/>
                    <a:pt x="72447" y="43099"/>
                    <a:pt x="72478" y="42847"/>
                  </a:cubicBezTo>
                  <a:cubicBezTo>
                    <a:pt x="72478" y="42405"/>
                    <a:pt x="72289" y="41711"/>
                    <a:pt x="72100" y="41333"/>
                  </a:cubicBezTo>
                  <a:cubicBezTo>
                    <a:pt x="71911" y="41081"/>
                    <a:pt x="71533" y="41333"/>
                    <a:pt x="71281" y="41143"/>
                  </a:cubicBezTo>
                  <a:cubicBezTo>
                    <a:pt x="69076" y="39125"/>
                    <a:pt x="68698" y="38556"/>
                    <a:pt x="68446" y="38051"/>
                  </a:cubicBezTo>
                  <a:cubicBezTo>
                    <a:pt x="68131" y="37610"/>
                    <a:pt x="67690" y="37231"/>
                    <a:pt x="67564" y="36726"/>
                  </a:cubicBezTo>
                  <a:cubicBezTo>
                    <a:pt x="67375" y="36284"/>
                    <a:pt x="67501" y="35717"/>
                    <a:pt x="67564" y="35212"/>
                  </a:cubicBezTo>
                  <a:cubicBezTo>
                    <a:pt x="67690" y="34644"/>
                    <a:pt x="67879" y="34391"/>
                    <a:pt x="67942" y="33823"/>
                  </a:cubicBezTo>
                  <a:cubicBezTo>
                    <a:pt x="68131" y="33193"/>
                    <a:pt x="68446" y="32499"/>
                    <a:pt x="68446" y="31867"/>
                  </a:cubicBezTo>
                  <a:cubicBezTo>
                    <a:pt x="68446" y="31173"/>
                    <a:pt x="68257" y="30416"/>
                    <a:pt x="68068" y="29848"/>
                  </a:cubicBezTo>
                  <a:cubicBezTo>
                    <a:pt x="67879" y="29406"/>
                    <a:pt x="67375" y="29091"/>
                    <a:pt x="67186" y="28712"/>
                  </a:cubicBezTo>
                  <a:cubicBezTo>
                    <a:pt x="67123" y="28459"/>
                    <a:pt x="67186" y="28081"/>
                    <a:pt x="67186" y="27640"/>
                  </a:cubicBezTo>
                  <a:cubicBezTo>
                    <a:pt x="66556" y="25368"/>
                    <a:pt x="65927" y="25557"/>
                    <a:pt x="65611" y="25242"/>
                  </a:cubicBezTo>
                  <a:cubicBezTo>
                    <a:pt x="65044" y="23538"/>
                    <a:pt x="64667" y="23538"/>
                    <a:pt x="64415" y="23159"/>
                  </a:cubicBezTo>
                  <a:cubicBezTo>
                    <a:pt x="63343" y="21203"/>
                    <a:pt x="63721" y="20950"/>
                    <a:pt x="63847" y="20382"/>
                  </a:cubicBezTo>
                  <a:cubicBezTo>
                    <a:pt x="63847" y="19878"/>
                    <a:pt x="64099" y="19121"/>
                    <a:pt x="64036" y="18489"/>
                  </a:cubicBezTo>
                  <a:cubicBezTo>
                    <a:pt x="63911" y="17922"/>
                    <a:pt x="63847" y="17354"/>
                    <a:pt x="63532" y="16786"/>
                  </a:cubicBezTo>
                  <a:cubicBezTo>
                    <a:pt x="63155" y="16344"/>
                    <a:pt x="62335" y="15776"/>
                    <a:pt x="61768" y="15461"/>
                  </a:cubicBezTo>
                  <a:cubicBezTo>
                    <a:pt x="58555" y="13378"/>
                    <a:pt x="58744" y="13000"/>
                    <a:pt x="58682" y="12368"/>
                  </a:cubicBezTo>
                  <a:cubicBezTo>
                    <a:pt x="56225" y="8583"/>
                    <a:pt x="55658" y="8394"/>
                    <a:pt x="54965" y="8583"/>
                  </a:cubicBezTo>
                  <a:lnTo>
                    <a:pt x="49357" y="10412"/>
                  </a:lnTo>
                  <a:cubicBezTo>
                    <a:pt x="46775" y="7257"/>
                    <a:pt x="46523" y="7068"/>
                    <a:pt x="46333" y="6879"/>
                  </a:cubicBezTo>
                  <a:cubicBezTo>
                    <a:pt x="46271" y="6626"/>
                    <a:pt x="46333" y="6247"/>
                    <a:pt x="46333" y="5869"/>
                  </a:cubicBezTo>
                  <a:cubicBezTo>
                    <a:pt x="46333" y="5553"/>
                    <a:pt x="46333" y="5301"/>
                    <a:pt x="46333" y="4922"/>
                  </a:cubicBezTo>
                  <a:cubicBezTo>
                    <a:pt x="43688" y="1326"/>
                    <a:pt x="43813" y="758"/>
                    <a:pt x="43436" y="5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hteck 198"/>
            <p:cNvSpPr/>
            <p:nvPr/>
          </p:nvSpPr>
          <p:spPr>
            <a:xfrm>
              <a:off x="5814218" y="4045476"/>
              <a:ext cx="553814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Outdoor </a:t>
              </a:r>
              <a:endParaRPr lang="en-US" sz="1000" dirty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feld 123"/>
            <p:cNvSpPr txBox="1"/>
            <p:nvPr/>
          </p:nvSpPr>
          <p:spPr>
            <a:xfrm>
              <a:off x="5499879" y="4268886"/>
              <a:ext cx="3215222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>
                <a:lnSpc>
                  <a:spcPts val="1200"/>
                </a:lnSpc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US" sz="1100" dirty="0">
                  <a:solidFill>
                    <a:srgbClr val="60C99C"/>
                  </a:solidFill>
                  <a:latin typeface="Arial"/>
                  <a:cs typeface="Arial"/>
                </a:rPr>
                <a:t>Mission-critical wireless control and automation</a:t>
              </a:r>
            </a:p>
          </p:txBody>
        </p:sp>
        <p:sp>
          <p:nvSpPr>
            <p:cNvPr id="28" name="Textfeld 201"/>
            <p:cNvSpPr txBox="1"/>
            <p:nvPr/>
          </p:nvSpPr>
          <p:spPr>
            <a:xfrm>
              <a:off x="3465288" y="4268884"/>
              <a:ext cx="1864051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GB transferred in an instant</a:t>
              </a:r>
              <a:endParaRPr lang="en-US" sz="1100" dirty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9" name="Textfeld 202"/>
            <p:cNvSpPr txBox="1"/>
            <p:nvPr/>
          </p:nvSpPr>
          <p:spPr>
            <a:xfrm>
              <a:off x="473241" y="4269515"/>
              <a:ext cx="2668552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>
                <a:lnSpc>
                  <a:spcPts val="1200"/>
                </a:lnSpc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US" sz="1100" dirty="0">
                  <a:solidFill>
                    <a:srgbClr val="60C99C"/>
                  </a:solidFill>
                  <a:latin typeface="Arial"/>
                  <a:cs typeface="Arial"/>
                </a:rPr>
                <a:t>A trillion of </a:t>
              </a:r>
              <a:r>
                <a:rPr lang="en-US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devices with </a:t>
              </a:r>
              <a:r>
                <a:rPr lang="en-US" sz="1100" dirty="0">
                  <a:solidFill>
                    <a:srgbClr val="60C99C"/>
                  </a:solidFill>
                  <a:latin typeface="Arial"/>
                  <a:cs typeface="Arial"/>
                </a:rPr>
                <a:t>different needs</a:t>
              </a:r>
            </a:p>
          </p:txBody>
        </p:sp>
      </p:grpSp>
      <p:sp>
        <p:nvSpPr>
          <p:cNvPr id="30" name="TextBox 6"/>
          <p:cNvSpPr txBox="1"/>
          <p:nvPr/>
        </p:nvSpPr>
        <p:spPr>
          <a:xfrm>
            <a:off x="1720919" y="4817531"/>
            <a:ext cx="0" cy="1974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tabLst>
                <a:tab pos="719138" algn="r"/>
                <a:tab pos="762000" algn="l"/>
              </a:tabLst>
            </a:pPr>
            <a:endParaRPr lang="en-US" sz="1400" b="1" dirty="0">
              <a:solidFill>
                <a:srgbClr val="00C9FF"/>
              </a:solidFill>
              <a:latin typeface="Arial"/>
              <a:cs typeface="Arial"/>
            </a:endParaRPr>
          </a:p>
        </p:txBody>
      </p:sp>
      <p:grpSp>
        <p:nvGrpSpPr>
          <p:cNvPr id="31" name="Gruppieren 3"/>
          <p:cNvGrpSpPr/>
          <p:nvPr/>
        </p:nvGrpSpPr>
        <p:grpSpPr>
          <a:xfrm>
            <a:off x="2756397" y="2695061"/>
            <a:ext cx="3629709" cy="2537713"/>
            <a:chOff x="2756397" y="1211733"/>
            <a:chExt cx="3629709" cy="2537713"/>
          </a:xfrm>
        </p:grpSpPr>
        <p:sp>
          <p:nvSpPr>
            <p:cNvPr id="32" name="Isosceles Triangle 3"/>
            <p:cNvSpPr/>
            <p:nvPr/>
          </p:nvSpPr>
          <p:spPr>
            <a:xfrm>
              <a:off x="2756397" y="1211733"/>
              <a:ext cx="3603074" cy="2458360"/>
            </a:xfrm>
            <a:prstGeom prst="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  <p:sp>
          <p:nvSpPr>
            <p:cNvPr id="33" name="Isosceles Triangle 3"/>
            <p:cNvSpPr/>
            <p:nvPr/>
          </p:nvSpPr>
          <p:spPr>
            <a:xfrm flipH="1">
              <a:off x="4472684" y="1212073"/>
              <a:ext cx="1886786" cy="2458020"/>
            </a:xfrm>
            <a:custGeom>
              <a:avLst/>
              <a:gdLst/>
              <a:ahLst/>
              <a:cxnLst/>
              <a:rect l="l" t="t" r="r" b="b"/>
              <a:pathLst>
                <a:path w="2157816" h="3039068">
                  <a:moveTo>
                    <a:pt x="2060036" y="0"/>
                  </a:moveTo>
                  <a:lnTo>
                    <a:pt x="0" y="3039068"/>
                  </a:lnTo>
                  <a:lnTo>
                    <a:pt x="195560" y="3039068"/>
                  </a:lnTo>
                  <a:lnTo>
                    <a:pt x="2157816" y="1442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33000">
                  <a:schemeClr val="tx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4" name="Isosceles Triangle 3"/>
            <p:cNvSpPr/>
            <p:nvPr/>
          </p:nvSpPr>
          <p:spPr>
            <a:xfrm>
              <a:off x="2757522" y="1211733"/>
              <a:ext cx="1885598" cy="2456825"/>
            </a:xfrm>
            <a:custGeom>
              <a:avLst/>
              <a:gdLst/>
              <a:ahLst/>
              <a:cxnLst/>
              <a:rect l="l" t="t" r="r" b="b"/>
              <a:pathLst>
                <a:path w="2156457" h="3037591">
                  <a:moveTo>
                    <a:pt x="2059034" y="0"/>
                  </a:moveTo>
                  <a:lnTo>
                    <a:pt x="2156457" y="143723"/>
                  </a:lnTo>
                  <a:lnTo>
                    <a:pt x="194844" y="3037591"/>
                  </a:lnTo>
                  <a:lnTo>
                    <a:pt x="0" y="303759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33000">
                  <a:schemeClr val="tx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5" name="Isosceles Triangle 3"/>
            <p:cNvSpPr/>
            <p:nvPr/>
          </p:nvSpPr>
          <p:spPr>
            <a:xfrm>
              <a:off x="2756397" y="3530340"/>
              <a:ext cx="3432767" cy="139754"/>
            </a:xfrm>
            <a:custGeom>
              <a:avLst/>
              <a:gdLst/>
              <a:ahLst/>
              <a:cxnLst/>
              <a:rect l="l" t="t" r="r" b="b"/>
              <a:pathLst>
                <a:path w="3925871" h="172790">
                  <a:moveTo>
                    <a:pt x="117126" y="0"/>
                  </a:moveTo>
                  <a:lnTo>
                    <a:pt x="3808745" y="0"/>
                  </a:lnTo>
                  <a:lnTo>
                    <a:pt x="3925871" y="172790"/>
                  </a:lnTo>
                  <a:lnTo>
                    <a:pt x="0" y="172790"/>
                  </a:lnTo>
                  <a:close/>
                </a:path>
              </a:pathLst>
            </a:custGeom>
            <a:gradFill flip="none" rotWithShape="1">
              <a:gsLst>
                <a:gs pos="17000">
                  <a:schemeClr val="tx1"/>
                </a:gs>
                <a:gs pos="0">
                  <a:schemeClr val="tx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36" name="Group 56"/>
            <p:cNvGrpSpPr>
              <a:grpSpLocks noChangeAspect="1"/>
            </p:cNvGrpSpPr>
            <p:nvPr/>
          </p:nvGrpSpPr>
          <p:grpSpPr bwMode="auto">
            <a:xfrm>
              <a:off x="4782132" y="3241523"/>
              <a:ext cx="142569" cy="103708"/>
              <a:chOff x="2607" y="1885"/>
              <a:chExt cx="412" cy="324"/>
            </a:xfrm>
            <a:solidFill>
              <a:schemeClr val="bg1"/>
            </a:solidFill>
          </p:grpSpPr>
          <p:sp>
            <p:nvSpPr>
              <p:cNvPr id="159" name="Oval 57"/>
              <p:cNvSpPr>
                <a:spLocks noChangeArrowheads="1"/>
              </p:cNvSpPr>
              <p:nvPr/>
            </p:nvSpPr>
            <p:spPr bwMode="auto">
              <a:xfrm>
                <a:off x="2797" y="2181"/>
                <a:ext cx="30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Line 58"/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1" name="Line 59"/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Freeform 60"/>
              <p:cNvSpPr>
                <a:spLocks/>
              </p:cNvSpPr>
              <p:nvPr/>
            </p:nvSpPr>
            <p:spPr bwMode="auto">
              <a:xfrm>
                <a:off x="2729" y="2085"/>
                <a:ext cx="168" cy="47"/>
              </a:xfrm>
              <a:custGeom>
                <a:avLst/>
                <a:gdLst>
                  <a:gd name="T0" fmla="*/ 17 w 238"/>
                  <a:gd name="T1" fmla="*/ 66 h 66"/>
                  <a:gd name="T2" fmla="*/ 5 w 238"/>
                  <a:gd name="T3" fmla="*/ 60 h 66"/>
                  <a:gd name="T4" fmla="*/ 8 w 238"/>
                  <a:gd name="T5" fmla="*/ 38 h 66"/>
                  <a:gd name="T6" fmla="*/ 121 w 238"/>
                  <a:gd name="T7" fmla="*/ 0 h 66"/>
                  <a:gd name="T8" fmla="*/ 230 w 238"/>
                  <a:gd name="T9" fmla="*/ 35 h 66"/>
                  <a:gd name="T10" fmla="*/ 233 w 238"/>
                  <a:gd name="T11" fmla="*/ 56 h 66"/>
                  <a:gd name="T12" fmla="*/ 212 w 238"/>
                  <a:gd name="T13" fmla="*/ 60 h 66"/>
                  <a:gd name="T14" fmla="*/ 121 w 238"/>
                  <a:gd name="T15" fmla="*/ 31 h 66"/>
                  <a:gd name="T16" fmla="*/ 26 w 238"/>
                  <a:gd name="T17" fmla="*/ 63 h 66"/>
                  <a:gd name="T18" fmla="*/ 17 w 238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66">
                    <a:moveTo>
                      <a:pt x="17" y="66"/>
                    </a:moveTo>
                    <a:cubicBezTo>
                      <a:pt x="12" y="66"/>
                      <a:pt x="8" y="64"/>
                      <a:pt x="5" y="60"/>
                    </a:cubicBezTo>
                    <a:cubicBezTo>
                      <a:pt x="0" y="53"/>
                      <a:pt x="1" y="43"/>
                      <a:pt x="8" y="38"/>
                    </a:cubicBezTo>
                    <a:cubicBezTo>
                      <a:pt x="41" y="13"/>
                      <a:pt x="80" y="0"/>
                      <a:pt x="121" y="0"/>
                    </a:cubicBezTo>
                    <a:cubicBezTo>
                      <a:pt x="160" y="0"/>
                      <a:pt x="198" y="12"/>
                      <a:pt x="230" y="35"/>
                    </a:cubicBezTo>
                    <a:cubicBezTo>
                      <a:pt x="237" y="40"/>
                      <a:pt x="238" y="49"/>
                      <a:pt x="233" y="56"/>
                    </a:cubicBezTo>
                    <a:cubicBezTo>
                      <a:pt x="228" y="63"/>
                      <a:pt x="219" y="65"/>
                      <a:pt x="212" y="60"/>
                    </a:cubicBezTo>
                    <a:cubicBezTo>
                      <a:pt x="185" y="41"/>
                      <a:pt x="154" y="31"/>
                      <a:pt x="121" y="31"/>
                    </a:cubicBezTo>
                    <a:cubicBezTo>
                      <a:pt x="87" y="31"/>
                      <a:pt x="54" y="42"/>
                      <a:pt x="26" y="63"/>
                    </a:cubicBezTo>
                    <a:cubicBezTo>
                      <a:pt x="24" y="65"/>
                      <a:pt x="20" y="66"/>
                      <a:pt x="17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3" name="Freeform 61"/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Freeform 62"/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5" name="Freeform 63"/>
              <p:cNvSpPr>
                <a:spLocks/>
              </p:cNvSpPr>
              <p:nvPr/>
            </p:nvSpPr>
            <p:spPr bwMode="auto">
              <a:xfrm>
                <a:off x="2607" y="1885"/>
                <a:ext cx="412" cy="90"/>
              </a:xfrm>
              <a:custGeom>
                <a:avLst/>
                <a:gdLst>
                  <a:gd name="T0" fmla="*/ 17 w 582"/>
                  <a:gd name="T1" fmla="*/ 126 h 126"/>
                  <a:gd name="T2" fmla="*/ 5 w 582"/>
                  <a:gd name="T3" fmla="*/ 120 h 126"/>
                  <a:gd name="T4" fmla="*/ 8 w 582"/>
                  <a:gd name="T5" fmla="*/ 99 h 126"/>
                  <a:gd name="T6" fmla="*/ 293 w 582"/>
                  <a:gd name="T7" fmla="*/ 0 h 126"/>
                  <a:gd name="T8" fmla="*/ 574 w 582"/>
                  <a:gd name="T9" fmla="*/ 95 h 126"/>
                  <a:gd name="T10" fmla="*/ 577 w 582"/>
                  <a:gd name="T11" fmla="*/ 117 h 126"/>
                  <a:gd name="T12" fmla="*/ 556 w 582"/>
                  <a:gd name="T13" fmla="*/ 120 h 126"/>
                  <a:gd name="T14" fmla="*/ 293 w 582"/>
                  <a:gd name="T15" fmla="*/ 31 h 126"/>
                  <a:gd name="T16" fmla="*/ 26 w 582"/>
                  <a:gd name="T17" fmla="*/ 123 h 126"/>
                  <a:gd name="T18" fmla="*/ 17 w 582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126">
                    <a:moveTo>
                      <a:pt x="17" y="126"/>
                    </a:moveTo>
                    <a:cubicBezTo>
                      <a:pt x="12" y="126"/>
                      <a:pt x="8" y="124"/>
                      <a:pt x="5" y="120"/>
                    </a:cubicBezTo>
                    <a:cubicBezTo>
                      <a:pt x="0" y="114"/>
                      <a:pt x="1" y="104"/>
                      <a:pt x="8" y="99"/>
                    </a:cubicBezTo>
                    <a:cubicBezTo>
                      <a:pt x="90" y="34"/>
                      <a:pt x="188" y="0"/>
                      <a:pt x="293" y="0"/>
                    </a:cubicBezTo>
                    <a:cubicBezTo>
                      <a:pt x="396" y="0"/>
                      <a:pt x="493" y="33"/>
                      <a:pt x="574" y="95"/>
                    </a:cubicBezTo>
                    <a:cubicBezTo>
                      <a:pt x="581" y="100"/>
                      <a:pt x="582" y="110"/>
                      <a:pt x="577" y="117"/>
                    </a:cubicBezTo>
                    <a:cubicBezTo>
                      <a:pt x="572" y="123"/>
                      <a:pt x="562" y="125"/>
                      <a:pt x="556" y="120"/>
                    </a:cubicBezTo>
                    <a:cubicBezTo>
                      <a:pt x="480" y="62"/>
                      <a:pt x="389" y="31"/>
                      <a:pt x="293" y="31"/>
                    </a:cubicBezTo>
                    <a:cubicBezTo>
                      <a:pt x="195" y="31"/>
                      <a:pt x="103" y="63"/>
                      <a:pt x="26" y="123"/>
                    </a:cubicBezTo>
                    <a:cubicBezTo>
                      <a:pt x="24" y="125"/>
                      <a:pt x="20" y="126"/>
                      <a:pt x="17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7" name="TextBox 7"/>
            <p:cNvSpPr txBox="1"/>
            <p:nvPr/>
          </p:nvSpPr>
          <p:spPr>
            <a:xfrm>
              <a:off x="6386106" y="3382337"/>
              <a:ext cx="0" cy="1974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algn="r">
                <a:lnSpc>
                  <a:spcPct val="90000"/>
                </a:lnSpc>
                <a:tabLst>
                  <a:tab pos="719138" algn="r"/>
                  <a:tab pos="762000" algn="l"/>
                </a:tabLst>
                <a:defRPr sz="1400" b="1">
                  <a:latin typeface="+mj-lt"/>
                </a:defRPr>
              </a:lvl1pPr>
            </a:lstStyle>
            <a:p>
              <a:pPr algn="l"/>
              <a:endParaRPr lang="en-US" dirty="0">
                <a:solidFill>
                  <a:srgbClr val="00C9FF"/>
                </a:solidFill>
                <a:latin typeface="Arial"/>
                <a:cs typeface="Arial"/>
              </a:endParaRPr>
            </a:p>
          </p:txBody>
        </p:sp>
        <p:sp>
          <p:nvSpPr>
            <p:cNvPr id="38" name="TextBox 12"/>
            <p:cNvSpPr txBox="1"/>
            <p:nvPr/>
          </p:nvSpPr>
          <p:spPr>
            <a:xfrm>
              <a:off x="4370927" y="2262886"/>
              <a:ext cx="583877" cy="2010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18000" tIns="0" rIns="1800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600">
                  <a:solidFill>
                    <a:schemeClr val="accent1"/>
                  </a:solidFill>
                  <a:latin typeface="Nokia Pure Text Light"/>
                </a:defRPr>
              </a:lvl1pPr>
            </a:lstStyle>
            <a:p>
              <a:r>
                <a:rPr lang="en-US" sz="800" dirty="0">
                  <a:solidFill>
                    <a:srgbClr val="FFFFFF"/>
                  </a:solidFill>
                  <a:latin typeface="Arial"/>
                  <a:cs typeface="Arial"/>
                </a:rPr>
                <a:t>3D video </a:t>
              </a: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/</a:t>
              </a:r>
              <a:b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4K 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cs typeface="Arial"/>
                </a:rPr>
                <a:t>screens</a:t>
              </a:r>
            </a:p>
          </p:txBody>
        </p:sp>
        <p:sp>
          <p:nvSpPr>
            <p:cNvPr id="39" name="TextBox 16"/>
            <p:cNvSpPr txBox="1"/>
            <p:nvPr/>
          </p:nvSpPr>
          <p:spPr>
            <a:xfrm>
              <a:off x="3329279" y="3429574"/>
              <a:ext cx="551433" cy="1025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800">
                  <a:solidFill>
                    <a:schemeClr val="accent1"/>
                  </a:solidFill>
                  <a:latin typeface="+mn-lt"/>
                  <a:ea typeface="MS PGothic" pitchFamily="34" charset="-128"/>
                </a:defRPr>
              </a:lvl1pPr>
            </a:lstStyle>
            <a:p>
              <a:r>
                <a:rPr lang="en-US" dirty="0">
                  <a:solidFill>
                    <a:srgbClr val="FFFFFF"/>
                  </a:solidFill>
                  <a:latin typeface="Arial"/>
                  <a:cs typeface="Arial"/>
                </a:rPr>
                <a:t>Sensor NW</a:t>
              </a:r>
            </a:p>
          </p:txBody>
        </p:sp>
        <p:sp>
          <p:nvSpPr>
            <p:cNvPr id="40" name="TextBox 23"/>
            <p:cNvSpPr txBox="1"/>
            <p:nvPr/>
          </p:nvSpPr>
          <p:spPr>
            <a:xfrm>
              <a:off x="5098105" y="3441155"/>
              <a:ext cx="1003029" cy="1025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800">
                  <a:solidFill>
                    <a:schemeClr val="accent1"/>
                  </a:solidFill>
                  <a:latin typeface="+mn-lt"/>
                  <a:ea typeface="MS PGothic" pitchFamily="34" charset="-128"/>
                </a:defRPr>
              </a:lvl1pPr>
            </a:lstStyle>
            <a:p>
              <a:r>
                <a:rPr lang="en-US" dirty="0">
                  <a:solidFill>
                    <a:srgbClr val="FFFFFF"/>
                  </a:solidFill>
                  <a:latin typeface="Arial"/>
                  <a:cs typeface="Arial"/>
                </a:rPr>
                <a:t>Autonomous driving</a:t>
              </a:r>
            </a:p>
          </p:txBody>
        </p:sp>
        <p:grpSp>
          <p:nvGrpSpPr>
            <p:cNvPr id="41" name="Gruppieren 17"/>
            <p:cNvGrpSpPr>
              <a:grpSpLocks noChangeAspect="1"/>
            </p:cNvGrpSpPr>
            <p:nvPr/>
          </p:nvGrpSpPr>
          <p:grpSpPr>
            <a:xfrm>
              <a:off x="4533875" y="2079910"/>
              <a:ext cx="244268" cy="154409"/>
              <a:chOff x="552617" y="2683658"/>
              <a:chExt cx="200207" cy="136821"/>
            </a:xfrm>
            <a:solidFill>
              <a:schemeClr val="bg1"/>
            </a:solidFill>
          </p:grpSpPr>
          <p:sp>
            <p:nvSpPr>
              <p:cNvPr id="156" name="Freeform 22"/>
              <p:cNvSpPr>
                <a:spLocks noEditPoints="1"/>
              </p:cNvSpPr>
              <p:nvPr/>
            </p:nvSpPr>
            <p:spPr bwMode="auto">
              <a:xfrm>
                <a:off x="730093" y="2747041"/>
                <a:ext cx="10054" cy="10054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12 h 32"/>
                  <a:gd name="T12" fmla="*/ 12 w 32"/>
                  <a:gd name="T13" fmla="*/ 16 h 32"/>
                  <a:gd name="T14" fmla="*/ 16 w 32"/>
                  <a:gd name="T15" fmla="*/ 20 h 32"/>
                  <a:gd name="T16" fmla="*/ 20 w 32"/>
                  <a:gd name="T17" fmla="*/ 16 h 32"/>
                  <a:gd name="T18" fmla="*/ 16 w 32"/>
                  <a:gd name="T1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close/>
                    <a:moveTo>
                      <a:pt x="16" y="12"/>
                    </a:moveTo>
                    <a:cubicBezTo>
                      <a:pt x="13" y="12"/>
                      <a:pt x="12" y="14"/>
                      <a:pt x="12" y="16"/>
                    </a:cubicBezTo>
                    <a:cubicBezTo>
                      <a:pt x="12" y="18"/>
                      <a:pt x="13" y="20"/>
                      <a:pt x="16" y="20"/>
                    </a:cubicBezTo>
                    <a:cubicBezTo>
                      <a:pt x="18" y="20"/>
                      <a:pt x="20" y="18"/>
                      <a:pt x="20" y="16"/>
                    </a:cubicBezTo>
                    <a:cubicBezTo>
                      <a:pt x="20" y="14"/>
                      <a:pt x="18" y="12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" name="Freeform 23"/>
              <p:cNvSpPr>
                <a:spLocks noEditPoints="1"/>
              </p:cNvSpPr>
              <p:nvPr/>
            </p:nvSpPr>
            <p:spPr bwMode="auto">
              <a:xfrm>
                <a:off x="552617" y="2683658"/>
                <a:ext cx="200207" cy="136821"/>
              </a:xfrm>
              <a:custGeom>
                <a:avLst/>
                <a:gdLst>
                  <a:gd name="T0" fmla="*/ 565 w 645"/>
                  <a:gd name="T1" fmla="*/ 440 h 440"/>
                  <a:gd name="T2" fmla="*/ 80 w 645"/>
                  <a:gd name="T3" fmla="*/ 440 h 440"/>
                  <a:gd name="T4" fmla="*/ 0 w 645"/>
                  <a:gd name="T5" fmla="*/ 359 h 440"/>
                  <a:gd name="T6" fmla="*/ 0 w 645"/>
                  <a:gd name="T7" fmla="*/ 80 h 440"/>
                  <a:gd name="T8" fmla="*/ 80 w 645"/>
                  <a:gd name="T9" fmla="*/ 0 h 440"/>
                  <a:gd name="T10" fmla="*/ 565 w 645"/>
                  <a:gd name="T11" fmla="*/ 0 h 440"/>
                  <a:gd name="T12" fmla="*/ 645 w 645"/>
                  <a:gd name="T13" fmla="*/ 80 h 440"/>
                  <a:gd name="T14" fmla="*/ 645 w 645"/>
                  <a:gd name="T15" fmla="*/ 359 h 440"/>
                  <a:gd name="T16" fmla="*/ 565 w 645"/>
                  <a:gd name="T17" fmla="*/ 440 h 440"/>
                  <a:gd name="T18" fmla="*/ 80 w 645"/>
                  <a:gd name="T19" fmla="*/ 24 h 440"/>
                  <a:gd name="T20" fmla="*/ 24 w 645"/>
                  <a:gd name="T21" fmla="*/ 80 h 440"/>
                  <a:gd name="T22" fmla="*/ 24 w 645"/>
                  <a:gd name="T23" fmla="*/ 359 h 440"/>
                  <a:gd name="T24" fmla="*/ 80 w 645"/>
                  <a:gd name="T25" fmla="*/ 416 h 440"/>
                  <a:gd name="T26" fmla="*/ 565 w 645"/>
                  <a:gd name="T27" fmla="*/ 416 h 440"/>
                  <a:gd name="T28" fmla="*/ 621 w 645"/>
                  <a:gd name="T29" fmla="*/ 359 h 440"/>
                  <a:gd name="T30" fmla="*/ 621 w 645"/>
                  <a:gd name="T31" fmla="*/ 80 h 440"/>
                  <a:gd name="T32" fmla="*/ 565 w 645"/>
                  <a:gd name="T33" fmla="*/ 24 h 440"/>
                  <a:gd name="T34" fmla="*/ 80 w 645"/>
                  <a:gd name="T35" fmla="*/ 24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5" h="440">
                    <a:moveTo>
                      <a:pt x="565" y="440"/>
                    </a:moveTo>
                    <a:cubicBezTo>
                      <a:pt x="80" y="440"/>
                      <a:pt x="80" y="440"/>
                      <a:pt x="80" y="440"/>
                    </a:cubicBezTo>
                    <a:cubicBezTo>
                      <a:pt x="36" y="440"/>
                      <a:pt x="0" y="404"/>
                      <a:pt x="0" y="35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609" y="0"/>
                      <a:pt x="645" y="36"/>
                      <a:pt x="645" y="80"/>
                    </a:cubicBezTo>
                    <a:cubicBezTo>
                      <a:pt x="645" y="359"/>
                      <a:pt x="645" y="359"/>
                      <a:pt x="645" y="359"/>
                    </a:cubicBezTo>
                    <a:cubicBezTo>
                      <a:pt x="645" y="404"/>
                      <a:pt x="609" y="440"/>
                      <a:pt x="565" y="440"/>
                    </a:cubicBezTo>
                    <a:close/>
                    <a:moveTo>
                      <a:pt x="80" y="24"/>
                    </a:moveTo>
                    <a:cubicBezTo>
                      <a:pt x="49" y="24"/>
                      <a:pt x="24" y="49"/>
                      <a:pt x="24" y="80"/>
                    </a:cubicBezTo>
                    <a:cubicBezTo>
                      <a:pt x="24" y="359"/>
                      <a:pt x="24" y="359"/>
                      <a:pt x="24" y="359"/>
                    </a:cubicBezTo>
                    <a:cubicBezTo>
                      <a:pt x="24" y="391"/>
                      <a:pt x="49" y="416"/>
                      <a:pt x="80" y="416"/>
                    </a:cubicBezTo>
                    <a:cubicBezTo>
                      <a:pt x="565" y="416"/>
                      <a:pt x="565" y="416"/>
                      <a:pt x="565" y="416"/>
                    </a:cubicBezTo>
                    <a:cubicBezTo>
                      <a:pt x="596" y="416"/>
                      <a:pt x="621" y="391"/>
                      <a:pt x="621" y="359"/>
                    </a:cubicBezTo>
                    <a:cubicBezTo>
                      <a:pt x="621" y="80"/>
                      <a:pt x="621" y="80"/>
                      <a:pt x="621" y="80"/>
                    </a:cubicBezTo>
                    <a:cubicBezTo>
                      <a:pt x="621" y="49"/>
                      <a:pt x="596" y="24"/>
                      <a:pt x="565" y="24"/>
                    </a:cubicBezTo>
                    <a:lnTo>
                      <a:pt x="80" y="2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Freeform 24"/>
              <p:cNvSpPr>
                <a:spLocks noEditPoints="1"/>
              </p:cNvSpPr>
              <p:nvPr/>
            </p:nvSpPr>
            <p:spPr bwMode="auto">
              <a:xfrm>
                <a:off x="570977" y="2698957"/>
                <a:ext cx="155619" cy="104911"/>
              </a:xfrm>
              <a:custGeom>
                <a:avLst/>
                <a:gdLst>
                  <a:gd name="T0" fmla="*/ 489 w 501"/>
                  <a:gd name="T1" fmla="*/ 338 h 338"/>
                  <a:gd name="T2" fmla="*/ 12 w 501"/>
                  <a:gd name="T3" fmla="*/ 338 h 338"/>
                  <a:gd name="T4" fmla="*/ 0 w 501"/>
                  <a:gd name="T5" fmla="*/ 326 h 338"/>
                  <a:gd name="T6" fmla="*/ 0 w 501"/>
                  <a:gd name="T7" fmla="*/ 12 h 338"/>
                  <a:gd name="T8" fmla="*/ 12 w 501"/>
                  <a:gd name="T9" fmla="*/ 0 h 338"/>
                  <a:gd name="T10" fmla="*/ 489 w 501"/>
                  <a:gd name="T11" fmla="*/ 0 h 338"/>
                  <a:gd name="T12" fmla="*/ 501 w 501"/>
                  <a:gd name="T13" fmla="*/ 12 h 338"/>
                  <a:gd name="T14" fmla="*/ 501 w 501"/>
                  <a:gd name="T15" fmla="*/ 326 h 338"/>
                  <a:gd name="T16" fmla="*/ 489 w 501"/>
                  <a:gd name="T17" fmla="*/ 338 h 338"/>
                  <a:gd name="T18" fmla="*/ 24 w 501"/>
                  <a:gd name="T19" fmla="*/ 314 h 338"/>
                  <a:gd name="T20" fmla="*/ 477 w 501"/>
                  <a:gd name="T21" fmla="*/ 314 h 338"/>
                  <a:gd name="T22" fmla="*/ 477 w 501"/>
                  <a:gd name="T23" fmla="*/ 24 h 338"/>
                  <a:gd name="T24" fmla="*/ 24 w 501"/>
                  <a:gd name="T25" fmla="*/ 24 h 338"/>
                  <a:gd name="T26" fmla="*/ 24 w 501"/>
                  <a:gd name="T27" fmla="*/ 31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1" h="338">
                    <a:moveTo>
                      <a:pt x="489" y="338"/>
                    </a:moveTo>
                    <a:cubicBezTo>
                      <a:pt x="12" y="338"/>
                      <a:pt x="12" y="338"/>
                      <a:pt x="12" y="338"/>
                    </a:cubicBezTo>
                    <a:cubicBezTo>
                      <a:pt x="5" y="338"/>
                      <a:pt x="0" y="333"/>
                      <a:pt x="0" y="32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495" y="0"/>
                      <a:pt x="501" y="6"/>
                      <a:pt x="501" y="12"/>
                    </a:cubicBezTo>
                    <a:cubicBezTo>
                      <a:pt x="501" y="326"/>
                      <a:pt x="501" y="326"/>
                      <a:pt x="501" y="326"/>
                    </a:cubicBezTo>
                    <a:cubicBezTo>
                      <a:pt x="501" y="333"/>
                      <a:pt x="495" y="338"/>
                      <a:pt x="489" y="338"/>
                    </a:cubicBezTo>
                    <a:close/>
                    <a:moveTo>
                      <a:pt x="24" y="314"/>
                    </a:moveTo>
                    <a:cubicBezTo>
                      <a:pt x="477" y="314"/>
                      <a:pt x="477" y="314"/>
                      <a:pt x="477" y="314"/>
                    </a:cubicBezTo>
                    <a:cubicBezTo>
                      <a:pt x="477" y="24"/>
                      <a:pt x="477" y="24"/>
                      <a:pt x="477" y="24"/>
                    </a:cubicBezTo>
                    <a:cubicBezTo>
                      <a:pt x="24" y="24"/>
                      <a:pt x="24" y="24"/>
                      <a:pt x="24" y="24"/>
                    </a:cubicBezTo>
                    <a:lnTo>
                      <a:pt x="24" y="3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2" name="Group 106"/>
            <p:cNvGrpSpPr>
              <a:grpSpLocks noChangeAspect="1"/>
            </p:cNvGrpSpPr>
            <p:nvPr/>
          </p:nvGrpSpPr>
          <p:grpSpPr>
            <a:xfrm>
              <a:off x="5427369" y="3324538"/>
              <a:ext cx="344500" cy="114977"/>
              <a:chOff x="-722313" y="2895600"/>
              <a:chExt cx="9010651" cy="3251201"/>
            </a:xfrm>
            <a:solidFill>
              <a:schemeClr val="bg1"/>
            </a:solidFill>
          </p:grpSpPr>
          <p:sp>
            <p:nvSpPr>
              <p:cNvPr id="150" name="Freeform 137"/>
              <p:cNvSpPr>
                <a:spLocks noEditPoints="1"/>
              </p:cNvSpPr>
              <p:nvPr/>
            </p:nvSpPr>
            <p:spPr bwMode="auto">
              <a:xfrm>
                <a:off x="65087" y="4583113"/>
                <a:ext cx="1563688" cy="1563688"/>
              </a:xfrm>
              <a:custGeom>
                <a:avLst/>
                <a:gdLst>
                  <a:gd name="T0" fmla="*/ 70 w 139"/>
                  <a:gd name="T1" fmla="*/ 139 h 139"/>
                  <a:gd name="T2" fmla="*/ 0 w 139"/>
                  <a:gd name="T3" fmla="*/ 70 h 139"/>
                  <a:gd name="T4" fmla="*/ 70 w 139"/>
                  <a:gd name="T5" fmla="*/ 0 h 139"/>
                  <a:gd name="T6" fmla="*/ 139 w 139"/>
                  <a:gd name="T7" fmla="*/ 70 h 139"/>
                  <a:gd name="T8" fmla="*/ 70 w 139"/>
                  <a:gd name="T9" fmla="*/ 139 h 139"/>
                  <a:gd name="T10" fmla="*/ 70 w 139"/>
                  <a:gd name="T11" fmla="*/ 30 h 139"/>
                  <a:gd name="T12" fmla="*/ 30 w 139"/>
                  <a:gd name="T13" fmla="*/ 70 h 139"/>
                  <a:gd name="T14" fmla="*/ 70 w 139"/>
                  <a:gd name="T15" fmla="*/ 109 h 139"/>
                  <a:gd name="T16" fmla="*/ 109 w 139"/>
                  <a:gd name="T17" fmla="*/ 70 h 139"/>
                  <a:gd name="T18" fmla="*/ 70 w 139"/>
                  <a:gd name="T19" fmla="*/ 3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39">
                    <a:moveTo>
                      <a:pt x="70" y="139"/>
                    </a:move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  <a:moveTo>
                      <a:pt x="70" y="30"/>
                    </a:moveTo>
                    <a:cubicBezTo>
                      <a:pt x="48" y="30"/>
                      <a:pt x="30" y="48"/>
                      <a:pt x="30" y="70"/>
                    </a:cubicBezTo>
                    <a:cubicBezTo>
                      <a:pt x="30" y="91"/>
                      <a:pt x="48" y="109"/>
                      <a:pt x="70" y="109"/>
                    </a:cubicBezTo>
                    <a:cubicBezTo>
                      <a:pt x="91" y="109"/>
                      <a:pt x="109" y="91"/>
                      <a:pt x="109" y="70"/>
                    </a:cubicBezTo>
                    <a:cubicBezTo>
                      <a:pt x="109" y="48"/>
                      <a:pt x="91" y="30"/>
                      <a:pt x="70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" name="Freeform 138"/>
              <p:cNvSpPr>
                <a:spLocks noEditPoints="1"/>
              </p:cNvSpPr>
              <p:nvPr/>
            </p:nvSpPr>
            <p:spPr bwMode="auto">
              <a:xfrm>
                <a:off x="5229225" y="4583113"/>
                <a:ext cx="1563688" cy="1563688"/>
              </a:xfrm>
              <a:custGeom>
                <a:avLst/>
                <a:gdLst>
                  <a:gd name="T0" fmla="*/ 69 w 139"/>
                  <a:gd name="T1" fmla="*/ 139 h 139"/>
                  <a:gd name="T2" fmla="*/ 0 w 139"/>
                  <a:gd name="T3" fmla="*/ 70 h 139"/>
                  <a:gd name="T4" fmla="*/ 69 w 139"/>
                  <a:gd name="T5" fmla="*/ 0 h 139"/>
                  <a:gd name="T6" fmla="*/ 139 w 139"/>
                  <a:gd name="T7" fmla="*/ 70 h 139"/>
                  <a:gd name="T8" fmla="*/ 69 w 139"/>
                  <a:gd name="T9" fmla="*/ 139 h 139"/>
                  <a:gd name="T10" fmla="*/ 69 w 139"/>
                  <a:gd name="T11" fmla="*/ 30 h 139"/>
                  <a:gd name="T12" fmla="*/ 30 w 139"/>
                  <a:gd name="T13" fmla="*/ 70 h 139"/>
                  <a:gd name="T14" fmla="*/ 69 w 139"/>
                  <a:gd name="T15" fmla="*/ 109 h 139"/>
                  <a:gd name="T16" fmla="*/ 109 w 139"/>
                  <a:gd name="T17" fmla="*/ 70 h 139"/>
                  <a:gd name="T18" fmla="*/ 69 w 139"/>
                  <a:gd name="T19" fmla="*/ 3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39">
                    <a:moveTo>
                      <a:pt x="69" y="139"/>
                    </a:move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69" y="139"/>
                    </a:cubicBezTo>
                    <a:close/>
                    <a:moveTo>
                      <a:pt x="69" y="30"/>
                    </a:moveTo>
                    <a:cubicBezTo>
                      <a:pt x="47" y="30"/>
                      <a:pt x="30" y="48"/>
                      <a:pt x="30" y="70"/>
                    </a:cubicBezTo>
                    <a:cubicBezTo>
                      <a:pt x="30" y="91"/>
                      <a:pt x="47" y="109"/>
                      <a:pt x="69" y="109"/>
                    </a:cubicBezTo>
                    <a:cubicBezTo>
                      <a:pt x="91" y="109"/>
                      <a:pt x="109" y="91"/>
                      <a:pt x="109" y="70"/>
                    </a:cubicBezTo>
                    <a:cubicBezTo>
                      <a:pt x="109" y="48"/>
                      <a:pt x="91" y="30"/>
                      <a:pt x="69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2" name="Freeform 139"/>
              <p:cNvSpPr>
                <a:spLocks/>
              </p:cNvSpPr>
              <p:nvPr/>
            </p:nvSpPr>
            <p:spPr bwMode="auto">
              <a:xfrm>
                <a:off x="1290637" y="5202238"/>
                <a:ext cx="4275138" cy="325438"/>
              </a:xfrm>
              <a:custGeom>
                <a:avLst/>
                <a:gdLst>
                  <a:gd name="T0" fmla="*/ 365 w 380"/>
                  <a:gd name="T1" fmla="*/ 29 h 29"/>
                  <a:gd name="T2" fmla="*/ 15 w 380"/>
                  <a:gd name="T3" fmla="*/ 29 h 29"/>
                  <a:gd name="T4" fmla="*/ 0 w 380"/>
                  <a:gd name="T5" fmla="*/ 15 h 29"/>
                  <a:gd name="T6" fmla="*/ 15 w 380"/>
                  <a:gd name="T7" fmla="*/ 0 h 29"/>
                  <a:gd name="T8" fmla="*/ 365 w 380"/>
                  <a:gd name="T9" fmla="*/ 0 h 29"/>
                  <a:gd name="T10" fmla="*/ 380 w 380"/>
                  <a:gd name="T11" fmla="*/ 15 h 29"/>
                  <a:gd name="T12" fmla="*/ 365 w 380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29">
                    <a:moveTo>
                      <a:pt x="365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73" y="0"/>
                      <a:pt x="380" y="6"/>
                      <a:pt x="380" y="15"/>
                    </a:cubicBezTo>
                    <a:cubicBezTo>
                      <a:pt x="380" y="23"/>
                      <a:pt x="373" y="29"/>
                      <a:pt x="365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3" name="Freeform 140"/>
              <p:cNvSpPr>
                <a:spLocks/>
              </p:cNvSpPr>
              <p:nvPr/>
            </p:nvSpPr>
            <p:spPr bwMode="auto">
              <a:xfrm>
                <a:off x="965200" y="3817938"/>
                <a:ext cx="4916488" cy="338138"/>
              </a:xfrm>
              <a:custGeom>
                <a:avLst/>
                <a:gdLst>
                  <a:gd name="T0" fmla="*/ 422 w 437"/>
                  <a:gd name="T1" fmla="*/ 30 h 30"/>
                  <a:gd name="T2" fmla="*/ 15 w 437"/>
                  <a:gd name="T3" fmla="*/ 30 h 30"/>
                  <a:gd name="T4" fmla="*/ 0 w 437"/>
                  <a:gd name="T5" fmla="*/ 15 h 30"/>
                  <a:gd name="T6" fmla="*/ 15 w 437"/>
                  <a:gd name="T7" fmla="*/ 0 h 30"/>
                  <a:gd name="T8" fmla="*/ 422 w 437"/>
                  <a:gd name="T9" fmla="*/ 0 h 30"/>
                  <a:gd name="T10" fmla="*/ 437 w 437"/>
                  <a:gd name="T11" fmla="*/ 15 h 30"/>
                  <a:gd name="T12" fmla="*/ 422 w 437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7" h="30">
                    <a:moveTo>
                      <a:pt x="422" y="30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422" y="0"/>
                      <a:pt x="422" y="0"/>
                      <a:pt x="422" y="0"/>
                    </a:cubicBezTo>
                    <a:cubicBezTo>
                      <a:pt x="430" y="0"/>
                      <a:pt x="437" y="7"/>
                      <a:pt x="437" y="15"/>
                    </a:cubicBezTo>
                    <a:cubicBezTo>
                      <a:pt x="437" y="23"/>
                      <a:pt x="430" y="30"/>
                      <a:pt x="42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4" name="Freeform 141"/>
              <p:cNvSpPr>
                <a:spLocks/>
              </p:cNvSpPr>
              <p:nvPr/>
            </p:nvSpPr>
            <p:spPr bwMode="auto">
              <a:xfrm>
                <a:off x="3406775" y="2895600"/>
                <a:ext cx="336550" cy="1214438"/>
              </a:xfrm>
              <a:custGeom>
                <a:avLst/>
                <a:gdLst>
                  <a:gd name="T0" fmla="*/ 15 w 30"/>
                  <a:gd name="T1" fmla="*/ 108 h 108"/>
                  <a:gd name="T2" fmla="*/ 0 w 30"/>
                  <a:gd name="T3" fmla="*/ 94 h 108"/>
                  <a:gd name="T4" fmla="*/ 0 w 30"/>
                  <a:gd name="T5" fmla="*/ 15 h 108"/>
                  <a:gd name="T6" fmla="*/ 15 w 30"/>
                  <a:gd name="T7" fmla="*/ 0 h 108"/>
                  <a:gd name="T8" fmla="*/ 30 w 30"/>
                  <a:gd name="T9" fmla="*/ 15 h 108"/>
                  <a:gd name="T10" fmla="*/ 30 w 30"/>
                  <a:gd name="T11" fmla="*/ 94 h 108"/>
                  <a:gd name="T12" fmla="*/ 15 w 30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8">
                    <a:moveTo>
                      <a:pt x="15" y="108"/>
                    </a:moveTo>
                    <a:cubicBezTo>
                      <a:pt x="7" y="108"/>
                      <a:pt x="0" y="102"/>
                      <a:pt x="0" y="9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30" y="7"/>
                      <a:pt x="30" y="15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2"/>
                      <a:pt x="23" y="108"/>
                      <a:pt x="15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5" name="Freeform 142"/>
              <p:cNvSpPr>
                <a:spLocks/>
              </p:cNvSpPr>
              <p:nvPr/>
            </p:nvSpPr>
            <p:spPr bwMode="auto">
              <a:xfrm>
                <a:off x="-722313" y="2895600"/>
                <a:ext cx="9010651" cy="2609850"/>
              </a:xfrm>
              <a:custGeom>
                <a:avLst/>
                <a:gdLst>
                  <a:gd name="T0" fmla="*/ 786 w 801"/>
                  <a:gd name="T1" fmla="*/ 232 h 232"/>
                  <a:gd name="T2" fmla="*/ 653 w 801"/>
                  <a:gd name="T3" fmla="*/ 232 h 232"/>
                  <a:gd name="T4" fmla="*/ 638 w 801"/>
                  <a:gd name="T5" fmla="*/ 217 h 232"/>
                  <a:gd name="T6" fmla="*/ 653 w 801"/>
                  <a:gd name="T7" fmla="*/ 202 h 232"/>
                  <a:gd name="T8" fmla="*/ 771 w 801"/>
                  <a:gd name="T9" fmla="*/ 202 h 232"/>
                  <a:gd name="T10" fmla="*/ 771 w 801"/>
                  <a:gd name="T11" fmla="*/ 160 h 232"/>
                  <a:gd name="T12" fmla="*/ 569 w 801"/>
                  <a:gd name="T13" fmla="*/ 112 h 232"/>
                  <a:gd name="T14" fmla="*/ 561 w 801"/>
                  <a:gd name="T15" fmla="*/ 107 h 232"/>
                  <a:gd name="T16" fmla="*/ 492 w 801"/>
                  <a:gd name="T17" fmla="*/ 30 h 232"/>
                  <a:gd name="T18" fmla="*/ 288 w 801"/>
                  <a:gd name="T19" fmla="*/ 30 h 232"/>
                  <a:gd name="T20" fmla="*/ 160 w 801"/>
                  <a:gd name="T21" fmla="*/ 119 h 232"/>
                  <a:gd name="T22" fmla="*/ 148 w 801"/>
                  <a:gd name="T23" fmla="*/ 125 h 232"/>
                  <a:gd name="T24" fmla="*/ 56 w 801"/>
                  <a:gd name="T25" fmla="*/ 125 h 232"/>
                  <a:gd name="T26" fmla="*/ 38 w 801"/>
                  <a:gd name="T27" fmla="*/ 132 h 232"/>
                  <a:gd name="T28" fmla="*/ 32 w 801"/>
                  <a:gd name="T29" fmla="*/ 154 h 232"/>
                  <a:gd name="T30" fmla="*/ 32 w 801"/>
                  <a:gd name="T31" fmla="*/ 202 h 232"/>
                  <a:gd name="T32" fmla="*/ 85 w 801"/>
                  <a:gd name="T33" fmla="*/ 202 h 232"/>
                  <a:gd name="T34" fmla="*/ 100 w 801"/>
                  <a:gd name="T35" fmla="*/ 217 h 232"/>
                  <a:gd name="T36" fmla="*/ 85 w 801"/>
                  <a:gd name="T37" fmla="*/ 232 h 232"/>
                  <a:gd name="T38" fmla="*/ 17 w 801"/>
                  <a:gd name="T39" fmla="*/ 232 h 232"/>
                  <a:gd name="T40" fmla="*/ 2 w 801"/>
                  <a:gd name="T41" fmla="*/ 217 h 232"/>
                  <a:gd name="T42" fmla="*/ 2 w 801"/>
                  <a:gd name="T43" fmla="*/ 155 h 232"/>
                  <a:gd name="T44" fmla="*/ 16 w 801"/>
                  <a:gd name="T45" fmla="*/ 112 h 232"/>
                  <a:gd name="T46" fmla="*/ 56 w 801"/>
                  <a:gd name="T47" fmla="*/ 96 h 232"/>
                  <a:gd name="T48" fmla="*/ 141 w 801"/>
                  <a:gd name="T49" fmla="*/ 96 h 232"/>
                  <a:gd name="T50" fmla="*/ 288 w 801"/>
                  <a:gd name="T51" fmla="*/ 0 h 232"/>
                  <a:gd name="T52" fmla="*/ 499 w 801"/>
                  <a:gd name="T53" fmla="*/ 0 h 232"/>
                  <a:gd name="T54" fmla="*/ 510 w 801"/>
                  <a:gd name="T55" fmla="*/ 5 h 232"/>
                  <a:gd name="T56" fmla="*/ 580 w 801"/>
                  <a:gd name="T57" fmla="*/ 84 h 232"/>
                  <a:gd name="T58" fmla="*/ 790 w 801"/>
                  <a:gd name="T59" fmla="*/ 134 h 232"/>
                  <a:gd name="T60" fmla="*/ 801 w 801"/>
                  <a:gd name="T61" fmla="*/ 148 h 232"/>
                  <a:gd name="T62" fmla="*/ 801 w 801"/>
                  <a:gd name="T63" fmla="*/ 217 h 232"/>
                  <a:gd name="T64" fmla="*/ 786 w 801"/>
                  <a:gd name="T6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1" h="232">
                    <a:moveTo>
                      <a:pt x="786" y="232"/>
                    </a:moveTo>
                    <a:cubicBezTo>
                      <a:pt x="653" y="232"/>
                      <a:pt x="653" y="232"/>
                      <a:pt x="653" y="232"/>
                    </a:cubicBezTo>
                    <a:cubicBezTo>
                      <a:pt x="645" y="232"/>
                      <a:pt x="638" y="225"/>
                      <a:pt x="638" y="217"/>
                    </a:cubicBezTo>
                    <a:cubicBezTo>
                      <a:pt x="638" y="209"/>
                      <a:pt x="645" y="202"/>
                      <a:pt x="653" y="202"/>
                    </a:cubicBezTo>
                    <a:cubicBezTo>
                      <a:pt x="771" y="202"/>
                      <a:pt x="771" y="202"/>
                      <a:pt x="771" y="202"/>
                    </a:cubicBezTo>
                    <a:cubicBezTo>
                      <a:pt x="771" y="160"/>
                      <a:pt x="771" y="160"/>
                      <a:pt x="771" y="160"/>
                    </a:cubicBezTo>
                    <a:cubicBezTo>
                      <a:pt x="569" y="112"/>
                      <a:pt x="569" y="112"/>
                      <a:pt x="569" y="112"/>
                    </a:cubicBezTo>
                    <a:cubicBezTo>
                      <a:pt x="566" y="111"/>
                      <a:pt x="563" y="109"/>
                      <a:pt x="561" y="107"/>
                    </a:cubicBezTo>
                    <a:cubicBezTo>
                      <a:pt x="492" y="30"/>
                      <a:pt x="492" y="30"/>
                      <a:pt x="492" y="30"/>
                    </a:cubicBezTo>
                    <a:cubicBezTo>
                      <a:pt x="288" y="30"/>
                      <a:pt x="288" y="30"/>
                      <a:pt x="288" y="30"/>
                    </a:cubicBezTo>
                    <a:cubicBezTo>
                      <a:pt x="238" y="30"/>
                      <a:pt x="179" y="95"/>
                      <a:pt x="160" y="119"/>
                    </a:cubicBezTo>
                    <a:cubicBezTo>
                      <a:pt x="157" y="123"/>
                      <a:pt x="153" y="125"/>
                      <a:pt x="148" y="125"/>
                    </a:cubicBezTo>
                    <a:cubicBezTo>
                      <a:pt x="56" y="125"/>
                      <a:pt x="56" y="125"/>
                      <a:pt x="56" y="125"/>
                    </a:cubicBezTo>
                    <a:cubicBezTo>
                      <a:pt x="48" y="125"/>
                      <a:pt x="42" y="127"/>
                      <a:pt x="38" y="132"/>
                    </a:cubicBezTo>
                    <a:cubicBezTo>
                      <a:pt x="32" y="138"/>
                      <a:pt x="32" y="150"/>
                      <a:pt x="32" y="154"/>
                    </a:cubicBezTo>
                    <a:cubicBezTo>
                      <a:pt x="32" y="202"/>
                      <a:pt x="32" y="202"/>
                      <a:pt x="32" y="202"/>
                    </a:cubicBezTo>
                    <a:cubicBezTo>
                      <a:pt x="85" y="202"/>
                      <a:pt x="85" y="202"/>
                      <a:pt x="85" y="202"/>
                    </a:cubicBezTo>
                    <a:cubicBezTo>
                      <a:pt x="93" y="202"/>
                      <a:pt x="100" y="209"/>
                      <a:pt x="100" y="217"/>
                    </a:cubicBezTo>
                    <a:cubicBezTo>
                      <a:pt x="100" y="225"/>
                      <a:pt x="93" y="232"/>
                      <a:pt x="85" y="232"/>
                    </a:cubicBezTo>
                    <a:cubicBezTo>
                      <a:pt x="17" y="232"/>
                      <a:pt x="17" y="232"/>
                      <a:pt x="17" y="232"/>
                    </a:cubicBezTo>
                    <a:cubicBezTo>
                      <a:pt x="9" y="232"/>
                      <a:pt x="2" y="225"/>
                      <a:pt x="2" y="217"/>
                    </a:cubicBezTo>
                    <a:cubicBezTo>
                      <a:pt x="2" y="155"/>
                      <a:pt x="2" y="155"/>
                      <a:pt x="2" y="155"/>
                    </a:cubicBezTo>
                    <a:cubicBezTo>
                      <a:pt x="2" y="154"/>
                      <a:pt x="0" y="129"/>
                      <a:pt x="16" y="112"/>
                    </a:cubicBezTo>
                    <a:cubicBezTo>
                      <a:pt x="23" y="104"/>
                      <a:pt x="35" y="96"/>
                      <a:pt x="56" y="96"/>
                    </a:cubicBezTo>
                    <a:cubicBezTo>
                      <a:pt x="141" y="96"/>
                      <a:pt x="141" y="96"/>
                      <a:pt x="141" y="96"/>
                    </a:cubicBezTo>
                    <a:cubicBezTo>
                      <a:pt x="159" y="74"/>
                      <a:pt x="222" y="0"/>
                      <a:pt x="288" y="0"/>
                    </a:cubicBezTo>
                    <a:cubicBezTo>
                      <a:pt x="499" y="0"/>
                      <a:pt x="499" y="0"/>
                      <a:pt x="499" y="0"/>
                    </a:cubicBezTo>
                    <a:cubicBezTo>
                      <a:pt x="503" y="0"/>
                      <a:pt x="507" y="2"/>
                      <a:pt x="510" y="5"/>
                    </a:cubicBezTo>
                    <a:cubicBezTo>
                      <a:pt x="580" y="84"/>
                      <a:pt x="580" y="84"/>
                      <a:pt x="580" y="84"/>
                    </a:cubicBezTo>
                    <a:cubicBezTo>
                      <a:pt x="790" y="134"/>
                      <a:pt x="790" y="134"/>
                      <a:pt x="790" y="134"/>
                    </a:cubicBezTo>
                    <a:cubicBezTo>
                      <a:pt x="796" y="135"/>
                      <a:pt x="801" y="141"/>
                      <a:pt x="801" y="148"/>
                    </a:cubicBezTo>
                    <a:cubicBezTo>
                      <a:pt x="801" y="217"/>
                      <a:pt x="801" y="217"/>
                      <a:pt x="801" y="217"/>
                    </a:cubicBezTo>
                    <a:cubicBezTo>
                      <a:pt x="801" y="225"/>
                      <a:pt x="795" y="232"/>
                      <a:pt x="786" y="2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3" name="Flussdiagramm: Magnetplattenspeicher 25"/>
            <p:cNvSpPr/>
            <p:nvPr/>
          </p:nvSpPr>
          <p:spPr>
            <a:xfrm>
              <a:off x="4485639" y="1665034"/>
              <a:ext cx="152538" cy="183334"/>
            </a:xfrm>
            <a:prstGeom prst="flowChartMagneticDisk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A8BBC0"/>
                </a:solidFill>
                <a:latin typeface="Arial"/>
                <a:cs typeface="Arial"/>
              </a:endParaRPr>
            </a:p>
          </p:txBody>
        </p:sp>
        <p:sp>
          <p:nvSpPr>
            <p:cNvPr id="44" name="Textfeld 302"/>
            <p:cNvSpPr txBox="1"/>
            <p:nvPr/>
          </p:nvSpPr>
          <p:spPr>
            <a:xfrm rot="18360000">
              <a:off x="3920336" y="1592434"/>
              <a:ext cx="824270" cy="312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Throughput</a:t>
              </a:r>
              <a:endParaRPr lang="en-US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5" name="Textfeld 303"/>
            <p:cNvSpPr txBox="1"/>
            <p:nvPr/>
          </p:nvSpPr>
          <p:spPr>
            <a:xfrm>
              <a:off x="2914096" y="3541761"/>
              <a:ext cx="2328941" cy="1590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GB"/>
              </a:defPPr>
              <a:lvl1pPr>
                <a:lnSpc>
                  <a:spcPts val="1200"/>
                </a:lnSpc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US" sz="1200" dirty="0">
                  <a:solidFill>
                    <a:srgbClr val="FFFFFF"/>
                  </a:solidFill>
                  <a:latin typeface="Arial"/>
                  <a:cs typeface="Arial"/>
                </a:rPr>
                <a:t># of </a:t>
              </a:r>
              <a:r>
                <a:rPr lang="en-US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Devices</a:t>
              </a:r>
              <a:r>
                <a:rPr lang="en-US" sz="12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| Cost | Power</a:t>
              </a:r>
              <a:endParaRPr lang="en-US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hteck 39"/>
            <p:cNvSpPr/>
            <p:nvPr/>
          </p:nvSpPr>
          <p:spPr>
            <a:xfrm>
              <a:off x="4971922" y="3082006"/>
              <a:ext cx="788761" cy="201081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/>
                  <a:cs typeface="Arial"/>
                </a:rPr>
                <a:t>Remote control </a:t>
              </a: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/>
              </a:r>
              <a:b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of 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cs typeface="Arial"/>
                </a:rPr>
                <a:t>robot</a:t>
              </a:r>
            </a:p>
          </p:txBody>
        </p:sp>
        <p:sp>
          <p:nvSpPr>
            <p:cNvPr id="47" name="Ellipse 40"/>
            <p:cNvSpPr/>
            <p:nvPr/>
          </p:nvSpPr>
          <p:spPr>
            <a:xfrm>
              <a:off x="3935977" y="2355070"/>
              <a:ext cx="265645" cy="2952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A8BBC0"/>
                </a:solidFill>
                <a:latin typeface="Arial"/>
                <a:cs typeface="Arial"/>
              </a:endParaRPr>
            </a:p>
          </p:txBody>
        </p:sp>
        <p:sp>
          <p:nvSpPr>
            <p:cNvPr id="48" name="Textfeld 307"/>
            <p:cNvSpPr txBox="1"/>
            <p:nvPr/>
          </p:nvSpPr>
          <p:spPr>
            <a:xfrm rot="3240000" flipH="1">
              <a:off x="5102135" y="2951404"/>
              <a:ext cx="1437067" cy="15901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GB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Latency | Reliability</a:t>
              </a:r>
              <a:endParaRPr lang="en-GB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49" name="Gruppieren 1328"/>
            <p:cNvGrpSpPr/>
            <p:nvPr/>
          </p:nvGrpSpPr>
          <p:grpSpPr>
            <a:xfrm>
              <a:off x="3940874" y="2377219"/>
              <a:ext cx="163292" cy="114022"/>
              <a:chOff x="6318281" y="2059246"/>
              <a:chExt cx="516117" cy="389615"/>
            </a:xfrm>
            <a:solidFill>
              <a:schemeClr val="bg1"/>
            </a:solidFill>
          </p:grpSpPr>
          <p:sp>
            <p:nvSpPr>
              <p:cNvPr id="145" name="Freeform 136"/>
              <p:cNvSpPr>
                <a:spLocks noEditPoints="1"/>
              </p:cNvSpPr>
              <p:nvPr/>
            </p:nvSpPr>
            <p:spPr bwMode="auto">
              <a:xfrm>
                <a:off x="6719211" y="2219295"/>
                <a:ext cx="115187" cy="160857"/>
              </a:xfrm>
              <a:custGeom>
                <a:avLst/>
                <a:gdLst>
                  <a:gd name="T0" fmla="*/ 227 w 241"/>
                  <a:gd name="T1" fmla="*/ 337 h 337"/>
                  <a:gd name="T2" fmla="*/ 221 w 241"/>
                  <a:gd name="T3" fmla="*/ 336 h 337"/>
                  <a:gd name="T4" fmla="*/ 8 w 241"/>
                  <a:gd name="T5" fmla="*/ 236 h 337"/>
                  <a:gd name="T6" fmla="*/ 0 w 241"/>
                  <a:gd name="T7" fmla="*/ 223 h 337"/>
                  <a:gd name="T8" fmla="*/ 0 w 241"/>
                  <a:gd name="T9" fmla="*/ 117 h 337"/>
                  <a:gd name="T10" fmla="*/ 8 w 241"/>
                  <a:gd name="T11" fmla="*/ 104 h 337"/>
                  <a:gd name="T12" fmla="*/ 221 w 241"/>
                  <a:gd name="T13" fmla="*/ 2 h 337"/>
                  <a:gd name="T14" fmla="*/ 235 w 241"/>
                  <a:gd name="T15" fmla="*/ 3 h 337"/>
                  <a:gd name="T16" fmla="*/ 241 w 241"/>
                  <a:gd name="T17" fmla="*/ 15 h 337"/>
                  <a:gd name="T18" fmla="*/ 241 w 241"/>
                  <a:gd name="T19" fmla="*/ 323 h 337"/>
                  <a:gd name="T20" fmla="*/ 235 w 241"/>
                  <a:gd name="T21" fmla="*/ 335 h 337"/>
                  <a:gd name="T22" fmla="*/ 227 w 241"/>
                  <a:gd name="T23" fmla="*/ 337 h 337"/>
                  <a:gd name="T24" fmla="*/ 28 w 241"/>
                  <a:gd name="T25" fmla="*/ 214 h 337"/>
                  <a:gd name="T26" fmla="*/ 213 w 241"/>
                  <a:gd name="T27" fmla="*/ 301 h 337"/>
                  <a:gd name="T28" fmla="*/ 213 w 241"/>
                  <a:gd name="T29" fmla="*/ 37 h 337"/>
                  <a:gd name="T30" fmla="*/ 28 w 241"/>
                  <a:gd name="T31" fmla="*/ 126 h 337"/>
                  <a:gd name="T32" fmla="*/ 28 w 241"/>
                  <a:gd name="T33" fmla="*/ 21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337">
                    <a:moveTo>
                      <a:pt x="227" y="337"/>
                    </a:moveTo>
                    <a:cubicBezTo>
                      <a:pt x="225" y="337"/>
                      <a:pt x="223" y="337"/>
                      <a:pt x="221" y="336"/>
                    </a:cubicBezTo>
                    <a:cubicBezTo>
                      <a:pt x="8" y="236"/>
                      <a:pt x="8" y="236"/>
                      <a:pt x="8" y="236"/>
                    </a:cubicBezTo>
                    <a:cubicBezTo>
                      <a:pt x="3" y="233"/>
                      <a:pt x="0" y="228"/>
                      <a:pt x="0" y="22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2"/>
                      <a:pt x="3" y="107"/>
                      <a:pt x="8" y="104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6" y="0"/>
                      <a:pt x="231" y="1"/>
                      <a:pt x="235" y="3"/>
                    </a:cubicBezTo>
                    <a:cubicBezTo>
                      <a:pt x="239" y="6"/>
                      <a:pt x="241" y="10"/>
                      <a:pt x="241" y="15"/>
                    </a:cubicBezTo>
                    <a:cubicBezTo>
                      <a:pt x="241" y="323"/>
                      <a:pt x="241" y="323"/>
                      <a:pt x="241" y="323"/>
                    </a:cubicBezTo>
                    <a:cubicBezTo>
                      <a:pt x="241" y="328"/>
                      <a:pt x="239" y="333"/>
                      <a:pt x="235" y="335"/>
                    </a:cubicBezTo>
                    <a:cubicBezTo>
                      <a:pt x="233" y="337"/>
                      <a:pt x="230" y="337"/>
                      <a:pt x="227" y="337"/>
                    </a:cubicBezTo>
                    <a:close/>
                    <a:moveTo>
                      <a:pt x="28" y="214"/>
                    </a:moveTo>
                    <a:cubicBezTo>
                      <a:pt x="213" y="301"/>
                      <a:pt x="213" y="301"/>
                      <a:pt x="213" y="301"/>
                    </a:cubicBezTo>
                    <a:cubicBezTo>
                      <a:pt x="213" y="37"/>
                      <a:pt x="213" y="37"/>
                      <a:pt x="213" y="37"/>
                    </a:cubicBezTo>
                    <a:cubicBezTo>
                      <a:pt x="28" y="126"/>
                      <a:pt x="28" y="126"/>
                      <a:pt x="28" y="126"/>
                    </a:cubicBezTo>
                    <a:lnTo>
                      <a:pt x="28" y="21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6" name="Freeform 137"/>
              <p:cNvSpPr>
                <a:spLocks noEditPoints="1"/>
              </p:cNvSpPr>
              <p:nvPr/>
            </p:nvSpPr>
            <p:spPr bwMode="auto">
              <a:xfrm>
                <a:off x="6318281" y="2151396"/>
                <a:ext cx="414268" cy="297465"/>
              </a:xfrm>
              <a:custGeom>
                <a:avLst/>
                <a:gdLst>
                  <a:gd name="T0" fmla="*/ 741 w 868"/>
                  <a:gd name="T1" fmla="*/ 623 h 623"/>
                  <a:gd name="T2" fmla="*/ 128 w 868"/>
                  <a:gd name="T3" fmla="*/ 623 h 623"/>
                  <a:gd name="T4" fmla="*/ 0 w 868"/>
                  <a:gd name="T5" fmla="*/ 496 h 623"/>
                  <a:gd name="T6" fmla="*/ 0 w 868"/>
                  <a:gd name="T7" fmla="*/ 127 h 623"/>
                  <a:gd name="T8" fmla="*/ 128 w 868"/>
                  <a:gd name="T9" fmla="*/ 0 h 623"/>
                  <a:gd name="T10" fmla="*/ 741 w 868"/>
                  <a:gd name="T11" fmla="*/ 0 h 623"/>
                  <a:gd name="T12" fmla="*/ 868 w 868"/>
                  <a:gd name="T13" fmla="*/ 127 h 623"/>
                  <a:gd name="T14" fmla="*/ 868 w 868"/>
                  <a:gd name="T15" fmla="*/ 496 h 623"/>
                  <a:gd name="T16" fmla="*/ 741 w 868"/>
                  <a:gd name="T17" fmla="*/ 623 h 623"/>
                  <a:gd name="T18" fmla="*/ 128 w 868"/>
                  <a:gd name="T19" fmla="*/ 28 h 623"/>
                  <a:gd name="T20" fmla="*/ 28 w 868"/>
                  <a:gd name="T21" fmla="*/ 127 h 623"/>
                  <a:gd name="T22" fmla="*/ 28 w 868"/>
                  <a:gd name="T23" fmla="*/ 496 h 623"/>
                  <a:gd name="T24" fmla="*/ 128 w 868"/>
                  <a:gd name="T25" fmla="*/ 595 h 623"/>
                  <a:gd name="T26" fmla="*/ 741 w 868"/>
                  <a:gd name="T27" fmla="*/ 595 h 623"/>
                  <a:gd name="T28" fmla="*/ 840 w 868"/>
                  <a:gd name="T29" fmla="*/ 496 h 623"/>
                  <a:gd name="T30" fmla="*/ 840 w 868"/>
                  <a:gd name="T31" fmla="*/ 127 h 623"/>
                  <a:gd name="T32" fmla="*/ 741 w 868"/>
                  <a:gd name="T33" fmla="*/ 28 h 623"/>
                  <a:gd name="T34" fmla="*/ 128 w 868"/>
                  <a:gd name="T35" fmla="*/ 2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8" h="623">
                    <a:moveTo>
                      <a:pt x="741" y="623"/>
                    </a:moveTo>
                    <a:cubicBezTo>
                      <a:pt x="128" y="623"/>
                      <a:pt x="128" y="623"/>
                      <a:pt x="128" y="623"/>
                    </a:cubicBezTo>
                    <a:cubicBezTo>
                      <a:pt x="57" y="623"/>
                      <a:pt x="0" y="566"/>
                      <a:pt x="0" y="496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741" y="0"/>
                      <a:pt x="741" y="0"/>
                      <a:pt x="741" y="0"/>
                    </a:cubicBezTo>
                    <a:cubicBezTo>
                      <a:pt x="811" y="0"/>
                      <a:pt x="868" y="57"/>
                      <a:pt x="868" y="127"/>
                    </a:cubicBezTo>
                    <a:cubicBezTo>
                      <a:pt x="868" y="496"/>
                      <a:pt x="868" y="496"/>
                      <a:pt x="868" y="496"/>
                    </a:cubicBezTo>
                    <a:cubicBezTo>
                      <a:pt x="868" y="566"/>
                      <a:pt x="811" y="623"/>
                      <a:pt x="741" y="623"/>
                    </a:cubicBezTo>
                    <a:close/>
                    <a:moveTo>
                      <a:pt x="128" y="28"/>
                    </a:moveTo>
                    <a:cubicBezTo>
                      <a:pt x="73" y="28"/>
                      <a:pt x="28" y="72"/>
                      <a:pt x="28" y="127"/>
                    </a:cubicBezTo>
                    <a:cubicBezTo>
                      <a:pt x="28" y="496"/>
                      <a:pt x="28" y="496"/>
                      <a:pt x="28" y="496"/>
                    </a:cubicBezTo>
                    <a:cubicBezTo>
                      <a:pt x="28" y="550"/>
                      <a:pt x="73" y="595"/>
                      <a:pt x="128" y="595"/>
                    </a:cubicBezTo>
                    <a:cubicBezTo>
                      <a:pt x="741" y="595"/>
                      <a:pt x="741" y="595"/>
                      <a:pt x="741" y="595"/>
                    </a:cubicBezTo>
                    <a:cubicBezTo>
                      <a:pt x="795" y="595"/>
                      <a:pt x="840" y="550"/>
                      <a:pt x="840" y="496"/>
                    </a:cubicBezTo>
                    <a:cubicBezTo>
                      <a:pt x="840" y="127"/>
                      <a:pt x="840" y="127"/>
                      <a:pt x="840" y="127"/>
                    </a:cubicBezTo>
                    <a:cubicBezTo>
                      <a:pt x="840" y="72"/>
                      <a:pt x="795" y="28"/>
                      <a:pt x="741" y="28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7" name="Freeform 138"/>
              <p:cNvSpPr>
                <a:spLocks noEditPoints="1"/>
              </p:cNvSpPr>
              <p:nvPr/>
            </p:nvSpPr>
            <p:spPr bwMode="auto">
              <a:xfrm>
                <a:off x="6404165" y="2258297"/>
                <a:ext cx="179045" cy="113166"/>
              </a:xfrm>
              <a:custGeom>
                <a:avLst/>
                <a:gdLst>
                  <a:gd name="T0" fmla="*/ 333 w 375"/>
                  <a:gd name="T1" fmla="*/ 237 h 237"/>
                  <a:gd name="T2" fmla="*/ 42 w 375"/>
                  <a:gd name="T3" fmla="*/ 237 h 237"/>
                  <a:gd name="T4" fmla="*/ 0 w 375"/>
                  <a:gd name="T5" fmla="*/ 194 h 237"/>
                  <a:gd name="T6" fmla="*/ 0 w 375"/>
                  <a:gd name="T7" fmla="*/ 42 h 237"/>
                  <a:gd name="T8" fmla="*/ 42 w 375"/>
                  <a:gd name="T9" fmla="*/ 0 h 237"/>
                  <a:gd name="T10" fmla="*/ 333 w 375"/>
                  <a:gd name="T11" fmla="*/ 0 h 237"/>
                  <a:gd name="T12" fmla="*/ 375 w 375"/>
                  <a:gd name="T13" fmla="*/ 42 h 237"/>
                  <a:gd name="T14" fmla="*/ 375 w 375"/>
                  <a:gd name="T15" fmla="*/ 194 h 237"/>
                  <a:gd name="T16" fmla="*/ 333 w 375"/>
                  <a:gd name="T17" fmla="*/ 237 h 237"/>
                  <a:gd name="T18" fmla="*/ 42 w 375"/>
                  <a:gd name="T19" fmla="*/ 28 h 237"/>
                  <a:gd name="T20" fmla="*/ 28 w 375"/>
                  <a:gd name="T21" fmla="*/ 42 h 237"/>
                  <a:gd name="T22" fmla="*/ 28 w 375"/>
                  <a:gd name="T23" fmla="*/ 194 h 237"/>
                  <a:gd name="T24" fmla="*/ 42 w 375"/>
                  <a:gd name="T25" fmla="*/ 209 h 237"/>
                  <a:gd name="T26" fmla="*/ 333 w 375"/>
                  <a:gd name="T27" fmla="*/ 209 h 237"/>
                  <a:gd name="T28" fmla="*/ 347 w 375"/>
                  <a:gd name="T29" fmla="*/ 194 h 237"/>
                  <a:gd name="T30" fmla="*/ 347 w 375"/>
                  <a:gd name="T31" fmla="*/ 42 h 237"/>
                  <a:gd name="T32" fmla="*/ 333 w 375"/>
                  <a:gd name="T33" fmla="*/ 28 h 237"/>
                  <a:gd name="T34" fmla="*/ 42 w 375"/>
                  <a:gd name="T35" fmla="*/ 2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5" h="237">
                    <a:moveTo>
                      <a:pt x="333" y="237"/>
                    </a:moveTo>
                    <a:cubicBezTo>
                      <a:pt x="42" y="237"/>
                      <a:pt x="42" y="237"/>
                      <a:pt x="42" y="237"/>
                    </a:cubicBezTo>
                    <a:cubicBezTo>
                      <a:pt x="19" y="237"/>
                      <a:pt x="0" y="218"/>
                      <a:pt x="0" y="19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56" y="0"/>
                      <a:pt x="375" y="19"/>
                      <a:pt x="375" y="42"/>
                    </a:cubicBezTo>
                    <a:cubicBezTo>
                      <a:pt x="375" y="194"/>
                      <a:pt x="375" y="194"/>
                      <a:pt x="375" y="194"/>
                    </a:cubicBezTo>
                    <a:cubicBezTo>
                      <a:pt x="375" y="218"/>
                      <a:pt x="356" y="237"/>
                      <a:pt x="333" y="237"/>
                    </a:cubicBezTo>
                    <a:close/>
                    <a:moveTo>
                      <a:pt x="42" y="28"/>
                    </a:moveTo>
                    <a:cubicBezTo>
                      <a:pt x="34" y="28"/>
                      <a:pt x="28" y="34"/>
                      <a:pt x="28" y="42"/>
                    </a:cubicBezTo>
                    <a:cubicBezTo>
                      <a:pt x="28" y="194"/>
                      <a:pt x="28" y="194"/>
                      <a:pt x="28" y="194"/>
                    </a:cubicBezTo>
                    <a:cubicBezTo>
                      <a:pt x="28" y="202"/>
                      <a:pt x="34" y="209"/>
                      <a:pt x="42" y="209"/>
                    </a:cubicBezTo>
                    <a:cubicBezTo>
                      <a:pt x="333" y="209"/>
                      <a:pt x="333" y="209"/>
                      <a:pt x="333" y="209"/>
                    </a:cubicBezTo>
                    <a:cubicBezTo>
                      <a:pt x="340" y="209"/>
                      <a:pt x="347" y="202"/>
                      <a:pt x="347" y="194"/>
                    </a:cubicBezTo>
                    <a:cubicBezTo>
                      <a:pt x="347" y="42"/>
                      <a:pt x="347" y="42"/>
                      <a:pt x="347" y="42"/>
                    </a:cubicBezTo>
                    <a:cubicBezTo>
                      <a:pt x="347" y="34"/>
                      <a:pt x="340" y="28"/>
                      <a:pt x="333" y="28"/>
                    </a:cubicBezTo>
                    <a:lnTo>
                      <a:pt x="42" y="2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8" name="Freeform 139"/>
              <p:cNvSpPr>
                <a:spLocks noEditPoints="1"/>
              </p:cNvSpPr>
              <p:nvPr/>
            </p:nvSpPr>
            <p:spPr bwMode="auto">
              <a:xfrm>
                <a:off x="6465396" y="2276889"/>
                <a:ext cx="66687" cy="75579"/>
              </a:xfrm>
              <a:custGeom>
                <a:avLst/>
                <a:gdLst>
                  <a:gd name="T0" fmla="*/ 14 w 140"/>
                  <a:gd name="T1" fmla="*/ 158 h 158"/>
                  <a:gd name="T2" fmla="*/ 7 w 140"/>
                  <a:gd name="T3" fmla="*/ 156 h 158"/>
                  <a:gd name="T4" fmla="*/ 0 w 140"/>
                  <a:gd name="T5" fmla="*/ 144 h 158"/>
                  <a:gd name="T6" fmla="*/ 0 w 140"/>
                  <a:gd name="T7" fmla="*/ 15 h 158"/>
                  <a:gd name="T8" fmla="*/ 7 w 140"/>
                  <a:gd name="T9" fmla="*/ 3 h 158"/>
                  <a:gd name="T10" fmla="*/ 21 w 140"/>
                  <a:gd name="T11" fmla="*/ 3 h 158"/>
                  <a:gd name="T12" fmla="*/ 133 w 140"/>
                  <a:gd name="T13" fmla="*/ 67 h 158"/>
                  <a:gd name="T14" fmla="*/ 140 w 140"/>
                  <a:gd name="T15" fmla="*/ 79 h 158"/>
                  <a:gd name="T16" fmla="*/ 133 w 140"/>
                  <a:gd name="T17" fmla="*/ 91 h 158"/>
                  <a:gd name="T18" fmla="*/ 21 w 140"/>
                  <a:gd name="T19" fmla="*/ 156 h 158"/>
                  <a:gd name="T20" fmla="*/ 14 w 140"/>
                  <a:gd name="T21" fmla="*/ 158 h 158"/>
                  <a:gd name="T22" fmla="*/ 28 w 140"/>
                  <a:gd name="T23" fmla="*/ 39 h 158"/>
                  <a:gd name="T24" fmla="*/ 28 w 140"/>
                  <a:gd name="T25" fmla="*/ 120 h 158"/>
                  <a:gd name="T26" fmla="*/ 98 w 140"/>
                  <a:gd name="T27" fmla="*/ 79 h 158"/>
                  <a:gd name="T28" fmla="*/ 28 w 140"/>
                  <a:gd name="T29" fmla="*/ 3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58">
                    <a:moveTo>
                      <a:pt x="14" y="158"/>
                    </a:moveTo>
                    <a:cubicBezTo>
                      <a:pt x="12" y="158"/>
                      <a:pt x="9" y="157"/>
                      <a:pt x="7" y="156"/>
                    </a:cubicBezTo>
                    <a:cubicBezTo>
                      <a:pt x="3" y="153"/>
                      <a:pt x="0" y="149"/>
                      <a:pt x="0" y="14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0"/>
                      <a:pt x="3" y="5"/>
                      <a:pt x="7" y="3"/>
                    </a:cubicBezTo>
                    <a:cubicBezTo>
                      <a:pt x="11" y="0"/>
                      <a:pt x="17" y="0"/>
                      <a:pt x="21" y="3"/>
                    </a:cubicBezTo>
                    <a:cubicBezTo>
                      <a:pt x="133" y="67"/>
                      <a:pt x="133" y="67"/>
                      <a:pt x="133" y="67"/>
                    </a:cubicBezTo>
                    <a:cubicBezTo>
                      <a:pt x="137" y="70"/>
                      <a:pt x="140" y="74"/>
                      <a:pt x="140" y="79"/>
                    </a:cubicBezTo>
                    <a:cubicBezTo>
                      <a:pt x="140" y="84"/>
                      <a:pt x="137" y="89"/>
                      <a:pt x="133" y="91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19" y="157"/>
                      <a:pt x="16" y="158"/>
                      <a:pt x="14" y="158"/>
                    </a:cubicBezTo>
                    <a:close/>
                    <a:moveTo>
                      <a:pt x="28" y="39"/>
                    </a:moveTo>
                    <a:cubicBezTo>
                      <a:pt x="28" y="120"/>
                      <a:pt x="28" y="120"/>
                      <a:pt x="28" y="120"/>
                    </a:cubicBezTo>
                    <a:cubicBezTo>
                      <a:pt x="98" y="79"/>
                      <a:pt x="98" y="79"/>
                      <a:pt x="98" y="79"/>
                    </a:cubicBezTo>
                    <a:lnTo>
                      <a:pt x="28" y="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9" name="Freeform 140"/>
              <p:cNvSpPr>
                <a:spLocks/>
              </p:cNvSpPr>
              <p:nvPr/>
            </p:nvSpPr>
            <p:spPr bwMode="auto">
              <a:xfrm>
                <a:off x="6406590" y="2059246"/>
                <a:ext cx="225322" cy="105487"/>
              </a:xfrm>
              <a:custGeom>
                <a:avLst/>
                <a:gdLst>
                  <a:gd name="T0" fmla="*/ 458 w 472"/>
                  <a:gd name="T1" fmla="*/ 221 h 221"/>
                  <a:gd name="T2" fmla="*/ 444 w 472"/>
                  <a:gd name="T3" fmla="*/ 207 h 221"/>
                  <a:gd name="T4" fmla="*/ 444 w 472"/>
                  <a:gd name="T5" fmla="*/ 149 h 221"/>
                  <a:gd name="T6" fmla="*/ 323 w 472"/>
                  <a:gd name="T7" fmla="*/ 28 h 221"/>
                  <a:gd name="T8" fmla="*/ 14 w 472"/>
                  <a:gd name="T9" fmla="*/ 28 h 221"/>
                  <a:gd name="T10" fmla="*/ 0 w 472"/>
                  <a:gd name="T11" fmla="*/ 14 h 221"/>
                  <a:gd name="T12" fmla="*/ 14 w 472"/>
                  <a:gd name="T13" fmla="*/ 0 h 221"/>
                  <a:gd name="T14" fmla="*/ 323 w 472"/>
                  <a:gd name="T15" fmla="*/ 0 h 221"/>
                  <a:gd name="T16" fmla="*/ 472 w 472"/>
                  <a:gd name="T17" fmla="*/ 149 h 221"/>
                  <a:gd name="T18" fmla="*/ 472 w 472"/>
                  <a:gd name="T19" fmla="*/ 207 h 221"/>
                  <a:gd name="T20" fmla="*/ 458 w 472"/>
                  <a:gd name="T21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2" h="221">
                    <a:moveTo>
                      <a:pt x="458" y="221"/>
                    </a:moveTo>
                    <a:cubicBezTo>
                      <a:pt x="450" y="221"/>
                      <a:pt x="444" y="214"/>
                      <a:pt x="444" y="207"/>
                    </a:cubicBezTo>
                    <a:cubicBezTo>
                      <a:pt x="444" y="149"/>
                      <a:pt x="444" y="149"/>
                      <a:pt x="444" y="149"/>
                    </a:cubicBezTo>
                    <a:cubicBezTo>
                      <a:pt x="444" y="82"/>
                      <a:pt x="390" y="28"/>
                      <a:pt x="323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405" y="0"/>
                      <a:pt x="472" y="67"/>
                      <a:pt x="472" y="149"/>
                    </a:cubicBezTo>
                    <a:cubicBezTo>
                      <a:pt x="472" y="207"/>
                      <a:pt x="472" y="207"/>
                      <a:pt x="472" y="207"/>
                    </a:cubicBezTo>
                    <a:cubicBezTo>
                      <a:pt x="472" y="214"/>
                      <a:pt x="466" y="221"/>
                      <a:pt x="458" y="22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50" name="Rechteck 43"/>
            <p:cNvSpPr/>
            <p:nvPr/>
          </p:nvSpPr>
          <p:spPr>
            <a:xfrm>
              <a:off x="4813558" y="2680612"/>
              <a:ext cx="538609" cy="1025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VR gaming</a:t>
              </a:r>
            </a:p>
          </p:txBody>
        </p:sp>
        <p:sp>
          <p:nvSpPr>
            <p:cNvPr id="51" name="Rechteck 45"/>
            <p:cNvSpPr/>
            <p:nvPr/>
          </p:nvSpPr>
          <p:spPr>
            <a:xfrm>
              <a:off x="4168211" y="1832958"/>
              <a:ext cx="787395" cy="293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Capacity 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for </a:t>
              </a:r>
              <a: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/>
              </a:r>
              <a:b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</a:br>
              <a: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everyone</a:t>
              </a:r>
              <a:endParaRPr lang="en-US" sz="800" dirty="0"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52" name="TextBox 23"/>
            <p:cNvSpPr txBox="1"/>
            <p:nvPr/>
          </p:nvSpPr>
          <p:spPr>
            <a:xfrm>
              <a:off x="4463346" y="3348613"/>
              <a:ext cx="780145" cy="201081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800">
                  <a:solidFill>
                    <a:schemeClr val="bg1"/>
                  </a:solidFill>
                  <a:latin typeface="+mn-lt"/>
                </a:defRPr>
              </a:lvl1pPr>
            </a:lstStyle>
            <a:p>
              <a:r>
                <a:rPr lang="en-US" dirty="0">
                  <a:solidFill>
                    <a:srgbClr val="FFFFFF"/>
                  </a:solidFill>
                  <a:latin typeface="Arial"/>
                  <a:cs typeface="Arial"/>
                </a:rPr>
                <a:t>Mission </a:t>
              </a:r>
              <a:r>
                <a:rPr lang="en-US" dirty="0" smtClean="0">
                  <a:solidFill>
                    <a:srgbClr val="FFFFFF"/>
                  </a:solidFill>
                  <a:latin typeface="Arial"/>
                  <a:cs typeface="Arial"/>
                </a:rPr>
                <a:t>critical</a:t>
              </a:r>
              <a:br>
                <a:rPr lang="en-US" dirty="0" smtClean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dirty="0" smtClean="0">
                  <a:solidFill>
                    <a:srgbClr val="FFFFFF"/>
                  </a:solidFill>
                  <a:latin typeface="Arial"/>
                  <a:cs typeface="Arial"/>
                </a:rPr>
                <a:t>broadcast</a:t>
              </a:r>
              <a:endParaRPr lang="en-US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hteck 7"/>
            <p:cNvSpPr/>
            <p:nvPr/>
          </p:nvSpPr>
          <p:spPr>
            <a:xfrm>
              <a:off x="4998763" y="2416996"/>
              <a:ext cx="223845" cy="74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A8BBC0"/>
                </a:solidFill>
                <a:latin typeface="Arial"/>
                <a:cs typeface="Arial"/>
              </a:endParaRPr>
            </a:p>
          </p:txBody>
        </p:sp>
        <p:sp>
          <p:nvSpPr>
            <p:cNvPr id="54" name="Rechteck 44"/>
            <p:cNvSpPr/>
            <p:nvPr/>
          </p:nvSpPr>
          <p:spPr>
            <a:xfrm>
              <a:off x="4900031" y="2350385"/>
              <a:ext cx="461665" cy="20108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Work in </a:t>
              </a:r>
              <a: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/>
              </a:r>
              <a:b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</a:br>
              <a: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the 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cloud</a:t>
              </a:r>
            </a:p>
          </p:txBody>
        </p:sp>
        <p:sp>
          <p:nvSpPr>
            <p:cNvPr id="55" name="Rad 4"/>
            <p:cNvSpPr>
              <a:spLocks noChangeAspect="1"/>
            </p:cNvSpPr>
            <p:nvPr/>
          </p:nvSpPr>
          <p:spPr>
            <a:xfrm>
              <a:off x="5243038" y="2876740"/>
              <a:ext cx="203445" cy="181488"/>
            </a:xfrm>
            <a:custGeom>
              <a:avLst/>
              <a:gdLst/>
              <a:ahLst/>
              <a:cxnLst/>
              <a:rect l="l" t="t" r="r" b="b"/>
              <a:pathLst>
                <a:path w="2548784" h="2458091">
                  <a:moveTo>
                    <a:pt x="1002169" y="1706835"/>
                  </a:moveTo>
                  <a:lnTo>
                    <a:pt x="1138354" y="1706835"/>
                  </a:lnTo>
                  <a:cubicBezTo>
                    <a:pt x="1138354" y="1883129"/>
                    <a:pt x="1281268" y="2026043"/>
                    <a:pt x="1457562" y="2026043"/>
                  </a:cubicBezTo>
                  <a:cubicBezTo>
                    <a:pt x="1633856" y="2026043"/>
                    <a:pt x="1776770" y="1883129"/>
                    <a:pt x="1776770" y="1706835"/>
                  </a:cubicBezTo>
                  <a:lnTo>
                    <a:pt x="1916475" y="1706835"/>
                  </a:lnTo>
                  <a:lnTo>
                    <a:pt x="1916475" y="2062047"/>
                  </a:lnTo>
                  <a:lnTo>
                    <a:pt x="2188744" y="2062047"/>
                  </a:lnTo>
                  <a:lnTo>
                    <a:pt x="2188744" y="2458091"/>
                  </a:lnTo>
                  <a:lnTo>
                    <a:pt x="729900" y="2458091"/>
                  </a:lnTo>
                  <a:lnTo>
                    <a:pt x="729900" y="2062047"/>
                  </a:lnTo>
                  <a:lnTo>
                    <a:pt x="1002169" y="2062047"/>
                  </a:lnTo>
                  <a:close/>
                  <a:moveTo>
                    <a:pt x="1457542" y="1655906"/>
                  </a:moveTo>
                  <a:cubicBezTo>
                    <a:pt x="1485669" y="1655906"/>
                    <a:pt x="1508471" y="1678708"/>
                    <a:pt x="1508471" y="1706835"/>
                  </a:cubicBezTo>
                  <a:cubicBezTo>
                    <a:pt x="1508471" y="1734962"/>
                    <a:pt x="1485669" y="1757764"/>
                    <a:pt x="1457542" y="1757764"/>
                  </a:cubicBezTo>
                  <a:cubicBezTo>
                    <a:pt x="1429415" y="1757764"/>
                    <a:pt x="1406613" y="1734962"/>
                    <a:pt x="1406613" y="1706835"/>
                  </a:cubicBezTo>
                  <a:cubicBezTo>
                    <a:pt x="1406613" y="1678708"/>
                    <a:pt x="1429415" y="1655906"/>
                    <a:pt x="1457542" y="1655906"/>
                  </a:cubicBezTo>
                  <a:close/>
                  <a:moveTo>
                    <a:pt x="1457562" y="1552386"/>
                  </a:moveTo>
                  <a:cubicBezTo>
                    <a:pt x="1372262" y="1552386"/>
                    <a:pt x="1303113" y="1621535"/>
                    <a:pt x="1303113" y="1706835"/>
                  </a:cubicBezTo>
                  <a:cubicBezTo>
                    <a:pt x="1303113" y="1792135"/>
                    <a:pt x="1372262" y="1861284"/>
                    <a:pt x="1457562" y="1861284"/>
                  </a:cubicBezTo>
                  <a:cubicBezTo>
                    <a:pt x="1542862" y="1861284"/>
                    <a:pt x="1612011" y="1792135"/>
                    <a:pt x="1612011" y="1706835"/>
                  </a:cubicBezTo>
                  <a:cubicBezTo>
                    <a:pt x="1612011" y="1621535"/>
                    <a:pt x="1542862" y="1552386"/>
                    <a:pt x="1457562" y="1552386"/>
                  </a:cubicBezTo>
                  <a:close/>
                  <a:moveTo>
                    <a:pt x="2008048" y="1069571"/>
                  </a:moveTo>
                  <a:lnTo>
                    <a:pt x="1634824" y="1482711"/>
                  </a:lnTo>
                  <a:cubicBezTo>
                    <a:pt x="1674415" y="1511216"/>
                    <a:pt x="1704722" y="1550990"/>
                    <a:pt x="1723576" y="1596708"/>
                  </a:cubicBezTo>
                  <a:lnTo>
                    <a:pt x="2105431" y="1174013"/>
                  </a:lnTo>
                  <a:cubicBezTo>
                    <a:pt x="2064677" y="1148133"/>
                    <a:pt x="2030989" y="1112211"/>
                    <a:pt x="2008048" y="1069571"/>
                  </a:cubicBezTo>
                  <a:close/>
                  <a:moveTo>
                    <a:pt x="2260752" y="881138"/>
                  </a:moveTo>
                  <a:cubicBezTo>
                    <a:pt x="2288879" y="881138"/>
                    <a:pt x="2311681" y="903940"/>
                    <a:pt x="2311681" y="932067"/>
                  </a:cubicBezTo>
                  <a:cubicBezTo>
                    <a:pt x="2311681" y="960194"/>
                    <a:pt x="2288879" y="982996"/>
                    <a:pt x="2260752" y="982996"/>
                  </a:cubicBezTo>
                  <a:cubicBezTo>
                    <a:pt x="2232625" y="982996"/>
                    <a:pt x="2209823" y="960194"/>
                    <a:pt x="2209823" y="932067"/>
                  </a:cubicBezTo>
                  <a:cubicBezTo>
                    <a:pt x="2209823" y="903940"/>
                    <a:pt x="2232625" y="881138"/>
                    <a:pt x="2260752" y="881138"/>
                  </a:cubicBezTo>
                  <a:close/>
                  <a:moveTo>
                    <a:pt x="312777" y="856227"/>
                  </a:moveTo>
                  <a:cubicBezTo>
                    <a:pt x="296685" y="861396"/>
                    <a:pt x="279539" y="863731"/>
                    <a:pt x="261849" y="863731"/>
                  </a:cubicBezTo>
                  <a:cubicBezTo>
                    <a:pt x="244159" y="863731"/>
                    <a:pt x="227015" y="861396"/>
                    <a:pt x="210919" y="856232"/>
                  </a:cubicBezTo>
                  <a:lnTo>
                    <a:pt x="210919" y="931418"/>
                  </a:lnTo>
                  <a:cubicBezTo>
                    <a:pt x="227369" y="927989"/>
                    <a:pt x="244409" y="926284"/>
                    <a:pt x="261848" y="926284"/>
                  </a:cubicBezTo>
                  <a:lnTo>
                    <a:pt x="312777" y="931418"/>
                  </a:lnTo>
                  <a:close/>
                  <a:moveTo>
                    <a:pt x="2260752" y="777618"/>
                  </a:moveTo>
                  <a:cubicBezTo>
                    <a:pt x="2175452" y="777618"/>
                    <a:pt x="2106303" y="846767"/>
                    <a:pt x="2106303" y="932067"/>
                  </a:cubicBezTo>
                  <a:cubicBezTo>
                    <a:pt x="2106303" y="1017367"/>
                    <a:pt x="2175452" y="1086516"/>
                    <a:pt x="2260752" y="1086516"/>
                  </a:cubicBezTo>
                  <a:cubicBezTo>
                    <a:pt x="2346052" y="1086516"/>
                    <a:pt x="2415201" y="1017367"/>
                    <a:pt x="2415201" y="932067"/>
                  </a:cubicBezTo>
                  <a:cubicBezTo>
                    <a:pt x="2415201" y="846767"/>
                    <a:pt x="2346052" y="777618"/>
                    <a:pt x="2260752" y="777618"/>
                  </a:cubicBezTo>
                  <a:close/>
                  <a:moveTo>
                    <a:pt x="261848" y="616071"/>
                  </a:moveTo>
                  <a:cubicBezTo>
                    <a:pt x="289975" y="616071"/>
                    <a:pt x="312777" y="638873"/>
                    <a:pt x="312777" y="667000"/>
                  </a:cubicBezTo>
                  <a:cubicBezTo>
                    <a:pt x="312777" y="695127"/>
                    <a:pt x="289975" y="717929"/>
                    <a:pt x="261848" y="717929"/>
                  </a:cubicBezTo>
                  <a:cubicBezTo>
                    <a:pt x="233721" y="717929"/>
                    <a:pt x="210919" y="695127"/>
                    <a:pt x="210919" y="667000"/>
                  </a:cubicBezTo>
                  <a:cubicBezTo>
                    <a:pt x="210919" y="638873"/>
                    <a:pt x="233721" y="616071"/>
                    <a:pt x="261848" y="616071"/>
                  </a:cubicBezTo>
                  <a:close/>
                  <a:moveTo>
                    <a:pt x="261848" y="561511"/>
                  </a:moveTo>
                  <a:cubicBezTo>
                    <a:pt x="203587" y="561511"/>
                    <a:pt x="156358" y="608740"/>
                    <a:pt x="156358" y="667001"/>
                  </a:cubicBezTo>
                  <a:cubicBezTo>
                    <a:pt x="156358" y="725262"/>
                    <a:pt x="203587" y="772491"/>
                    <a:pt x="261848" y="772491"/>
                  </a:cubicBezTo>
                  <a:cubicBezTo>
                    <a:pt x="320109" y="772491"/>
                    <a:pt x="367338" y="725262"/>
                    <a:pt x="367338" y="667001"/>
                  </a:cubicBezTo>
                  <a:cubicBezTo>
                    <a:pt x="367338" y="608740"/>
                    <a:pt x="320109" y="561511"/>
                    <a:pt x="261848" y="561511"/>
                  </a:cubicBezTo>
                  <a:close/>
                  <a:moveTo>
                    <a:pt x="1409511" y="343502"/>
                  </a:moveTo>
                  <a:cubicBezTo>
                    <a:pt x="1399381" y="375437"/>
                    <a:pt x="1383208" y="404639"/>
                    <a:pt x="1360689" y="428444"/>
                  </a:cubicBezTo>
                  <a:lnTo>
                    <a:pt x="1989079" y="837250"/>
                  </a:lnTo>
                  <a:cubicBezTo>
                    <a:pt x="1999972" y="805822"/>
                    <a:pt x="2016510" y="777062"/>
                    <a:pt x="2037546" y="752077"/>
                  </a:cubicBezTo>
                  <a:close/>
                  <a:moveTo>
                    <a:pt x="905068" y="311120"/>
                  </a:moveTo>
                  <a:lnTo>
                    <a:pt x="423504" y="561333"/>
                  </a:lnTo>
                  <a:lnTo>
                    <a:pt x="446103" y="603298"/>
                  </a:lnTo>
                  <a:lnTo>
                    <a:pt x="918706" y="357741"/>
                  </a:lnTo>
                  <a:cubicBezTo>
                    <a:pt x="912621" y="342884"/>
                    <a:pt x="908101" y="327265"/>
                    <a:pt x="905068" y="311120"/>
                  </a:cubicBezTo>
                  <a:close/>
                  <a:moveTo>
                    <a:pt x="1161948" y="210918"/>
                  </a:moveTo>
                  <a:cubicBezTo>
                    <a:pt x="1190075" y="210918"/>
                    <a:pt x="1212877" y="233720"/>
                    <a:pt x="1212877" y="261847"/>
                  </a:cubicBezTo>
                  <a:cubicBezTo>
                    <a:pt x="1212877" y="289974"/>
                    <a:pt x="1190075" y="312776"/>
                    <a:pt x="1161948" y="312776"/>
                  </a:cubicBezTo>
                  <a:cubicBezTo>
                    <a:pt x="1133821" y="312776"/>
                    <a:pt x="1111019" y="289974"/>
                    <a:pt x="1111019" y="261847"/>
                  </a:cubicBezTo>
                  <a:cubicBezTo>
                    <a:pt x="1111019" y="233720"/>
                    <a:pt x="1133821" y="210918"/>
                    <a:pt x="1161948" y="210918"/>
                  </a:cubicBezTo>
                  <a:close/>
                  <a:moveTo>
                    <a:pt x="1161949" y="121440"/>
                  </a:moveTo>
                  <a:cubicBezTo>
                    <a:pt x="1084404" y="121440"/>
                    <a:pt x="1021541" y="184303"/>
                    <a:pt x="1021541" y="261848"/>
                  </a:cubicBezTo>
                  <a:cubicBezTo>
                    <a:pt x="1021541" y="339393"/>
                    <a:pt x="1084404" y="402256"/>
                    <a:pt x="1161949" y="402256"/>
                  </a:cubicBezTo>
                  <a:cubicBezTo>
                    <a:pt x="1239494" y="402256"/>
                    <a:pt x="1302357" y="339393"/>
                    <a:pt x="1302357" y="261848"/>
                  </a:cubicBezTo>
                  <a:cubicBezTo>
                    <a:pt x="1302357" y="184303"/>
                    <a:pt x="1239494" y="121440"/>
                    <a:pt x="1161949" y="121440"/>
                  </a:cubicBezTo>
                  <a:close/>
                  <a:moveTo>
                    <a:pt x="1161949" y="0"/>
                  </a:moveTo>
                  <a:cubicBezTo>
                    <a:pt x="1306564" y="0"/>
                    <a:pt x="1423797" y="117233"/>
                    <a:pt x="1423797" y="261848"/>
                  </a:cubicBezTo>
                  <a:lnTo>
                    <a:pt x="1423319" y="266589"/>
                  </a:lnTo>
                  <a:lnTo>
                    <a:pt x="2090632" y="700717"/>
                  </a:lnTo>
                  <a:cubicBezTo>
                    <a:pt x="2137868" y="664824"/>
                    <a:pt x="2196882" y="644035"/>
                    <a:pt x="2260752" y="644035"/>
                  </a:cubicBezTo>
                  <a:cubicBezTo>
                    <a:pt x="2419828" y="644035"/>
                    <a:pt x="2548784" y="772991"/>
                    <a:pt x="2548784" y="932067"/>
                  </a:cubicBezTo>
                  <a:cubicBezTo>
                    <a:pt x="2548784" y="1091143"/>
                    <a:pt x="2419828" y="1220099"/>
                    <a:pt x="2260752" y="1220099"/>
                  </a:cubicBezTo>
                  <a:cubicBezTo>
                    <a:pt x="2230412" y="1220099"/>
                    <a:pt x="2201168" y="1215408"/>
                    <a:pt x="2174127" y="1205377"/>
                  </a:cubicBezTo>
                  <a:lnTo>
                    <a:pt x="1743137" y="1682462"/>
                  </a:lnTo>
                  <a:cubicBezTo>
                    <a:pt x="1745247" y="1690416"/>
                    <a:pt x="1745594" y="1698585"/>
                    <a:pt x="1745594" y="1706835"/>
                  </a:cubicBezTo>
                  <a:cubicBezTo>
                    <a:pt x="1745594" y="1865911"/>
                    <a:pt x="1616638" y="1994867"/>
                    <a:pt x="1457562" y="1994867"/>
                  </a:cubicBezTo>
                  <a:cubicBezTo>
                    <a:pt x="1298486" y="1994867"/>
                    <a:pt x="1169530" y="1865911"/>
                    <a:pt x="1169530" y="1706835"/>
                  </a:cubicBezTo>
                  <a:cubicBezTo>
                    <a:pt x="1169530" y="1547759"/>
                    <a:pt x="1298486" y="1418803"/>
                    <a:pt x="1457562" y="1418803"/>
                  </a:cubicBezTo>
                  <a:cubicBezTo>
                    <a:pt x="1498491" y="1418803"/>
                    <a:pt x="1537426" y="1427340"/>
                    <a:pt x="1571521" y="1445378"/>
                  </a:cubicBezTo>
                  <a:lnTo>
                    <a:pt x="1980532" y="992623"/>
                  </a:lnTo>
                  <a:cubicBezTo>
                    <a:pt x="1974942" y="973305"/>
                    <a:pt x="1972720" y="952945"/>
                    <a:pt x="1972720" y="932067"/>
                  </a:cubicBezTo>
                  <a:lnTo>
                    <a:pt x="1974334" y="913553"/>
                  </a:lnTo>
                  <a:lnTo>
                    <a:pt x="1305772" y="478613"/>
                  </a:lnTo>
                  <a:cubicBezTo>
                    <a:pt x="1265316" y="507614"/>
                    <a:pt x="1215510" y="523696"/>
                    <a:pt x="1161949" y="523696"/>
                  </a:cubicBezTo>
                  <a:cubicBezTo>
                    <a:pt x="1077260" y="523696"/>
                    <a:pt x="1001962" y="483491"/>
                    <a:pt x="956909" y="419030"/>
                  </a:cubicBezTo>
                  <a:lnTo>
                    <a:pt x="457414" y="678560"/>
                  </a:lnTo>
                  <a:cubicBezTo>
                    <a:pt x="454567" y="735333"/>
                    <a:pt x="427418" y="785635"/>
                    <a:pt x="384777" y="817754"/>
                  </a:cubicBezTo>
                  <a:lnTo>
                    <a:pt x="384777" y="958263"/>
                  </a:lnTo>
                  <a:cubicBezTo>
                    <a:pt x="467694" y="1001309"/>
                    <a:pt x="523696" y="1088180"/>
                    <a:pt x="523696" y="1188132"/>
                  </a:cubicBezTo>
                  <a:cubicBezTo>
                    <a:pt x="523696" y="1307239"/>
                    <a:pt x="444172" y="1407772"/>
                    <a:pt x="334976" y="1438341"/>
                  </a:cubicBezTo>
                  <a:lnTo>
                    <a:pt x="386219" y="1250206"/>
                  </a:lnTo>
                  <a:cubicBezTo>
                    <a:pt x="396945" y="1231973"/>
                    <a:pt x="402256" y="1210673"/>
                    <a:pt x="402256" y="1188132"/>
                  </a:cubicBezTo>
                  <a:cubicBezTo>
                    <a:pt x="402256" y="1110587"/>
                    <a:pt x="339393" y="1047724"/>
                    <a:pt x="261848" y="1047724"/>
                  </a:cubicBezTo>
                  <a:cubicBezTo>
                    <a:pt x="184303" y="1047724"/>
                    <a:pt x="121440" y="1110587"/>
                    <a:pt x="121440" y="1188132"/>
                  </a:cubicBezTo>
                  <a:cubicBezTo>
                    <a:pt x="121440" y="1210667"/>
                    <a:pt x="126749" y="1231963"/>
                    <a:pt x="137469" y="1250194"/>
                  </a:cubicBezTo>
                  <a:lnTo>
                    <a:pt x="188715" y="1438340"/>
                  </a:lnTo>
                  <a:cubicBezTo>
                    <a:pt x="79522" y="1407768"/>
                    <a:pt x="0" y="1307237"/>
                    <a:pt x="0" y="1188132"/>
                  </a:cubicBezTo>
                  <a:cubicBezTo>
                    <a:pt x="0" y="1088180"/>
                    <a:pt x="56002" y="1001309"/>
                    <a:pt x="138919" y="958263"/>
                  </a:cubicBezTo>
                  <a:lnTo>
                    <a:pt x="138919" y="817018"/>
                  </a:lnTo>
                  <a:cubicBezTo>
                    <a:pt x="93176" y="783092"/>
                    <a:pt x="65119" y="728323"/>
                    <a:pt x="65119" y="667001"/>
                  </a:cubicBezTo>
                  <a:cubicBezTo>
                    <a:pt x="65119" y="558350"/>
                    <a:pt x="153198" y="470271"/>
                    <a:pt x="261849" y="470271"/>
                  </a:cubicBezTo>
                  <a:cubicBezTo>
                    <a:pt x="303039" y="470271"/>
                    <a:pt x="341273" y="482930"/>
                    <a:pt x="370816" y="507570"/>
                  </a:cubicBezTo>
                  <a:lnTo>
                    <a:pt x="903216" y="230944"/>
                  </a:lnTo>
                  <a:cubicBezTo>
                    <a:pt x="917283" y="100815"/>
                    <a:pt x="1027842" y="0"/>
                    <a:pt x="1161949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tIns="7200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endParaRPr lang="en-US" sz="1200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56" name="Picture 79" descr="WHonDB-RGB-46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F448E"/>
                </a:clrFrom>
                <a:clrTo>
                  <a:srgbClr val="1F448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32759" y="2157699"/>
              <a:ext cx="196206" cy="181488"/>
            </a:xfrm>
            <a:prstGeom prst="rect">
              <a:avLst/>
            </a:prstGeom>
          </p:spPr>
        </p:pic>
        <p:pic>
          <p:nvPicPr>
            <p:cNvPr id="57" name="Picture 81" descr="WHonDB-RGB-48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1F448E"/>
                </a:clrFrom>
                <a:clrTo>
                  <a:srgbClr val="1F448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84758" y="2515627"/>
              <a:ext cx="196206" cy="181488"/>
            </a:xfrm>
            <a:prstGeom prst="rect">
              <a:avLst/>
            </a:prstGeom>
          </p:spPr>
        </p:pic>
        <p:sp>
          <p:nvSpPr>
            <p:cNvPr id="58" name="Rechteck 8"/>
            <p:cNvSpPr/>
            <p:nvPr/>
          </p:nvSpPr>
          <p:spPr>
            <a:xfrm>
              <a:off x="3844264" y="2533511"/>
              <a:ext cx="86231" cy="410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A8BBC0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hteck 308"/>
            <p:cNvSpPr/>
            <p:nvPr/>
          </p:nvSpPr>
          <p:spPr>
            <a:xfrm>
              <a:off x="3927010" y="2635382"/>
              <a:ext cx="86231" cy="410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A8BBC0"/>
                </a:solidFill>
                <a:latin typeface="Arial"/>
                <a:cs typeface="Arial"/>
              </a:endParaRPr>
            </a:p>
          </p:txBody>
        </p:sp>
        <p:sp>
          <p:nvSpPr>
            <p:cNvPr id="60" name="TextBox 11"/>
            <p:cNvSpPr txBox="1"/>
            <p:nvPr/>
          </p:nvSpPr>
          <p:spPr>
            <a:xfrm>
              <a:off x="3711554" y="2512880"/>
              <a:ext cx="536488" cy="201081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>
              <a:defPPr>
                <a:defRPr lang="en-GB"/>
              </a:defPPr>
              <a:lvl1pPr>
                <a:defRPr sz="600">
                  <a:solidFill>
                    <a:schemeClr val="bg1"/>
                  </a:solidFill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Smart city</a:t>
              </a:r>
              <a:b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cameras</a:t>
              </a:r>
              <a:endParaRPr lang="en-US" sz="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1" name="Textfeld 312"/>
            <p:cNvSpPr txBox="1"/>
            <p:nvPr/>
          </p:nvSpPr>
          <p:spPr>
            <a:xfrm>
              <a:off x="4958329" y="2786872"/>
              <a:ext cx="612180" cy="102592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800">
                  <a:solidFill>
                    <a:schemeClr val="bg1"/>
                  </a:solidFill>
                  <a:latin typeface="+mn-lt"/>
                </a:defRPr>
              </a:lvl1pPr>
            </a:lstStyle>
            <a:p>
              <a:r>
                <a:rPr lang="en-US" dirty="0">
                  <a:solidFill>
                    <a:srgbClr val="FFFFFF"/>
                  </a:solidFill>
                  <a:latin typeface="Arial"/>
                  <a:cs typeface="Arial"/>
                </a:rPr>
                <a:t>Industry 4.0</a:t>
              </a:r>
            </a:p>
          </p:txBody>
        </p:sp>
        <p:sp>
          <p:nvSpPr>
            <p:cNvPr id="62" name="Rechteck 2">
              <a:hlinkClick r:id="rId4" action="ppaction://hlinksldjump"/>
            </p:cNvPr>
            <p:cNvSpPr/>
            <p:nvPr/>
          </p:nvSpPr>
          <p:spPr>
            <a:xfrm>
              <a:off x="4119936" y="2591190"/>
              <a:ext cx="776149" cy="466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rgbClr val="00C9FF"/>
                  </a:solidFill>
                  <a:latin typeface="Arial"/>
                  <a:ea typeface="+mn-ea"/>
                  <a:cs typeface="Arial"/>
                </a:rPr>
                <a:t>Flexibility</a:t>
              </a:r>
              <a:br>
                <a:rPr lang="en-US" sz="1000" dirty="0" smtClean="0">
                  <a:solidFill>
                    <a:srgbClr val="00C9FF"/>
                  </a:solidFill>
                  <a:latin typeface="Arial"/>
                  <a:ea typeface="+mn-ea"/>
                  <a:cs typeface="Arial"/>
                </a:rPr>
              </a:br>
              <a:r>
                <a:rPr lang="en-US" sz="1000" dirty="0" smtClean="0">
                  <a:solidFill>
                    <a:srgbClr val="00C9FF"/>
                  </a:solidFill>
                  <a:latin typeface="Arial"/>
                  <a:ea typeface="+mn-ea"/>
                  <a:cs typeface="Arial"/>
                </a:rPr>
                <a:t>for the</a:t>
              </a:r>
              <a:br>
                <a:rPr lang="en-US" sz="1000" dirty="0" smtClean="0">
                  <a:solidFill>
                    <a:srgbClr val="00C9FF"/>
                  </a:solidFill>
                  <a:latin typeface="Arial"/>
                  <a:ea typeface="+mn-ea"/>
                  <a:cs typeface="Arial"/>
                </a:rPr>
              </a:br>
              <a:r>
                <a:rPr lang="en-US" sz="1000" dirty="0" smtClean="0">
                  <a:solidFill>
                    <a:srgbClr val="00C9FF"/>
                  </a:solidFill>
                  <a:latin typeface="Arial"/>
                  <a:ea typeface="+mn-ea"/>
                  <a:cs typeface="Arial"/>
                </a:rPr>
                <a:t>unknown</a:t>
              </a:r>
              <a:endParaRPr lang="en-US" sz="1000" dirty="0">
                <a:solidFill>
                  <a:srgbClr val="00C9FF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63" name="Gruppieren 6"/>
            <p:cNvGrpSpPr/>
            <p:nvPr/>
          </p:nvGrpSpPr>
          <p:grpSpPr>
            <a:xfrm>
              <a:off x="3301369" y="2816290"/>
              <a:ext cx="576000" cy="605909"/>
              <a:chOff x="3167844" y="3391061"/>
              <a:chExt cx="694482" cy="710584"/>
            </a:xfrm>
          </p:grpSpPr>
          <p:grpSp>
            <p:nvGrpSpPr>
              <p:cNvPr id="64" name="Gruppieren 30"/>
              <p:cNvGrpSpPr/>
              <p:nvPr/>
            </p:nvGrpSpPr>
            <p:grpSpPr>
              <a:xfrm>
                <a:off x="3182036" y="3391061"/>
                <a:ext cx="657994" cy="710584"/>
                <a:chOff x="1841955" y="3311646"/>
                <a:chExt cx="738957" cy="798018"/>
              </a:xfrm>
            </p:grpSpPr>
            <p:sp>
              <p:nvSpPr>
                <p:cNvPr id="135" name="Ellipse 1"/>
                <p:cNvSpPr/>
                <p:nvPr/>
              </p:nvSpPr>
              <p:spPr>
                <a:xfrm>
                  <a:off x="1841955" y="3311646"/>
                  <a:ext cx="738957" cy="798018"/>
                </a:xfrm>
                <a:prstGeom prst="ellipse">
                  <a:avLst/>
                </a:prstGeom>
                <a:noFill/>
                <a:ln w="3175">
                  <a:solidFill>
                    <a:schemeClr val="accent6"/>
                  </a:solidFill>
                  <a:prstDash val="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6" name="Ellipse 148"/>
                <p:cNvSpPr/>
                <p:nvPr/>
              </p:nvSpPr>
              <p:spPr>
                <a:xfrm>
                  <a:off x="2070982" y="3311646"/>
                  <a:ext cx="280904" cy="79801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137" name="Gerade Verbindung 12"/>
                <p:cNvCxnSpPr>
                  <a:stCxn id="135" idx="0"/>
                  <a:endCxn id="136" idx="0"/>
                </p:cNvCxnSpPr>
                <p:nvPr/>
              </p:nvCxnSpPr>
              <p:spPr>
                <a:xfrm>
                  <a:off x="2211434" y="3311646"/>
                  <a:ext cx="0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38" name="Gerade Verbindung 154"/>
                <p:cNvCxnSpPr>
                  <a:stCxn id="135" idx="7"/>
                  <a:endCxn id="136" idx="7"/>
                </p:cNvCxnSpPr>
                <p:nvPr/>
              </p:nvCxnSpPr>
              <p:spPr>
                <a:xfrm flipH="1">
                  <a:off x="2310749" y="3428513"/>
                  <a:ext cx="161946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39" name="Gerade Verbindung 155"/>
                <p:cNvCxnSpPr>
                  <a:stCxn id="135" idx="1"/>
                  <a:endCxn id="136" idx="1"/>
                </p:cNvCxnSpPr>
                <p:nvPr/>
              </p:nvCxnSpPr>
              <p:spPr>
                <a:xfrm>
                  <a:off x="1950172" y="3428513"/>
                  <a:ext cx="161947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40" name="Gerade Verbindung 156"/>
                <p:cNvCxnSpPr>
                  <a:stCxn id="135" idx="2"/>
                  <a:endCxn id="136" idx="2"/>
                </p:cNvCxnSpPr>
                <p:nvPr/>
              </p:nvCxnSpPr>
              <p:spPr>
                <a:xfrm>
                  <a:off x="1841955" y="3710656"/>
                  <a:ext cx="229027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41" name="Gerade Verbindung 157"/>
                <p:cNvCxnSpPr>
                  <a:stCxn id="136" idx="3"/>
                  <a:endCxn id="135" idx="3"/>
                </p:cNvCxnSpPr>
                <p:nvPr/>
              </p:nvCxnSpPr>
              <p:spPr>
                <a:xfrm flipH="1">
                  <a:off x="1950172" y="3992797"/>
                  <a:ext cx="161947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42" name="Gerade Verbindung 158"/>
                <p:cNvCxnSpPr>
                  <a:stCxn id="136" idx="6"/>
                  <a:endCxn id="135" idx="6"/>
                </p:cNvCxnSpPr>
                <p:nvPr/>
              </p:nvCxnSpPr>
              <p:spPr>
                <a:xfrm>
                  <a:off x="2351886" y="3710656"/>
                  <a:ext cx="229026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43" name="Gerade Verbindung 173"/>
                <p:cNvCxnSpPr>
                  <a:stCxn id="136" idx="4"/>
                  <a:endCxn id="135" idx="4"/>
                </p:cNvCxnSpPr>
                <p:nvPr/>
              </p:nvCxnSpPr>
              <p:spPr>
                <a:xfrm>
                  <a:off x="2211434" y="4109664"/>
                  <a:ext cx="0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44" name="Gerade Verbindung 186"/>
                <p:cNvCxnSpPr>
                  <a:stCxn id="136" idx="5"/>
                  <a:endCxn id="135" idx="5"/>
                </p:cNvCxnSpPr>
                <p:nvPr/>
              </p:nvCxnSpPr>
              <p:spPr>
                <a:xfrm>
                  <a:off x="2310749" y="3992797"/>
                  <a:ext cx="161946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</p:grpSp>
          <p:grpSp>
            <p:nvGrpSpPr>
              <p:cNvPr id="65" name="Gruppieren 167"/>
              <p:cNvGrpSpPr/>
              <p:nvPr/>
            </p:nvGrpSpPr>
            <p:grpSpPr>
              <a:xfrm>
                <a:off x="3266634" y="3457527"/>
                <a:ext cx="150482" cy="152398"/>
                <a:chOff x="5048250" y="3841751"/>
                <a:chExt cx="306388" cy="311150"/>
              </a:xfrm>
              <a:solidFill>
                <a:schemeClr val="bg1"/>
              </a:solidFill>
            </p:grpSpPr>
            <p:sp>
              <p:nvSpPr>
                <p:cNvPr id="125" name="Freeform 7"/>
                <p:cNvSpPr>
                  <a:spLocks/>
                </p:cNvSpPr>
                <p:nvPr/>
              </p:nvSpPr>
              <p:spPr bwMode="auto">
                <a:xfrm>
                  <a:off x="5186363" y="4032251"/>
                  <a:ext cx="30163" cy="120650"/>
                </a:xfrm>
                <a:custGeom>
                  <a:avLst/>
                  <a:gdLst>
                    <a:gd name="T0" fmla="*/ 152 w 304"/>
                    <a:gd name="T1" fmla="*/ 1264 h 1264"/>
                    <a:gd name="T2" fmla="*/ 0 w 304"/>
                    <a:gd name="T3" fmla="*/ 1119 h 1264"/>
                    <a:gd name="T4" fmla="*/ 0 w 304"/>
                    <a:gd name="T5" fmla="*/ 146 h 1264"/>
                    <a:gd name="T6" fmla="*/ 152 w 304"/>
                    <a:gd name="T7" fmla="*/ 0 h 1264"/>
                    <a:gd name="T8" fmla="*/ 304 w 304"/>
                    <a:gd name="T9" fmla="*/ 146 h 1264"/>
                    <a:gd name="T10" fmla="*/ 304 w 304"/>
                    <a:gd name="T11" fmla="*/ 1119 h 1264"/>
                    <a:gd name="T12" fmla="*/ 152 w 304"/>
                    <a:gd name="T13" fmla="*/ 1264 h 1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4" h="1264">
                      <a:moveTo>
                        <a:pt x="152" y="1264"/>
                      </a:moveTo>
                      <a:cubicBezTo>
                        <a:pt x="66" y="1264"/>
                        <a:pt x="0" y="1202"/>
                        <a:pt x="0" y="1119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63"/>
                        <a:pt x="66" y="0"/>
                        <a:pt x="152" y="0"/>
                      </a:cubicBezTo>
                      <a:cubicBezTo>
                        <a:pt x="239" y="0"/>
                        <a:pt x="304" y="63"/>
                        <a:pt x="304" y="146"/>
                      </a:cubicBezTo>
                      <a:cubicBezTo>
                        <a:pt x="304" y="1119"/>
                        <a:pt x="304" y="1119"/>
                        <a:pt x="304" y="1119"/>
                      </a:cubicBezTo>
                      <a:cubicBezTo>
                        <a:pt x="304" y="1202"/>
                        <a:pt x="239" y="1264"/>
                        <a:pt x="152" y="1264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6" name="Freeform 8"/>
                <p:cNvSpPr>
                  <a:spLocks/>
                </p:cNvSpPr>
                <p:nvPr/>
              </p:nvSpPr>
              <p:spPr bwMode="auto">
                <a:xfrm>
                  <a:off x="5157788" y="3841751"/>
                  <a:ext cx="85725" cy="49213"/>
                </a:xfrm>
                <a:custGeom>
                  <a:avLst/>
                  <a:gdLst>
                    <a:gd name="T0" fmla="*/ 854 w 896"/>
                    <a:gd name="T1" fmla="*/ 220 h 512"/>
                    <a:gd name="T2" fmla="*/ 517 w 896"/>
                    <a:gd name="T3" fmla="*/ 21 h 512"/>
                    <a:gd name="T4" fmla="*/ 380 w 896"/>
                    <a:gd name="T5" fmla="*/ 21 h 512"/>
                    <a:gd name="T6" fmla="*/ 43 w 896"/>
                    <a:gd name="T7" fmla="*/ 220 h 512"/>
                    <a:gd name="T8" fmla="*/ 43 w 896"/>
                    <a:gd name="T9" fmla="*/ 293 h 512"/>
                    <a:gd name="T10" fmla="*/ 380 w 896"/>
                    <a:gd name="T11" fmla="*/ 492 h 512"/>
                    <a:gd name="T12" fmla="*/ 517 w 896"/>
                    <a:gd name="T13" fmla="*/ 492 h 512"/>
                    <a:gd name="T14" fmla="*/ 854 w 896"/>
                    <a:gd name="T15" fmla="*/ 293 h 512"/>
                    <a:gd name="T16" fmla="*/ 854 w 896"/>
                    <a:gd name="T17" fmla="*/ 22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512">
                      <a:moveTo>
                        <a:pt x="854" y="220"/>
                      </a:moveTo>
                      <a:cubicBezTo>
                        <a:pt x="517" y="21"/>
                        <a:pt x="517" y="21"/>
                        <a:pt x="517" y="21"/>
                      </a:cubicBezTo>
                      <a:cubicBezTo>
                        <a:pt x="475" y="0"/>
                        <a:pt x="412" y="0"/>
                        <a:pt x="380" y="21"/>
                      </a:cubicBezTo>
                      <a:cubicBezTo>
                        <a:pt x="43" y="220"/>
                        <a:pt x="43" y="220"/>
                        <a:pt x="43" y="220"/>
                      </a:cubicBezTo>
                      <a:cubicBezTo>
                        <a:pt x="0" y="241"/>
                        <a:pt x="0" y="272"/>
                        <a:pt x="43" y="293"/>
                      </a:cubicBezTo>
                      <a:cubicBezTo>
                        <a:pt x="380" y="492"/>
                        <a:pt x="380" y="492"/>
                        <a:pt x="380" y="492"/>
                      </a:cubicBezTo>
                      <a:cubicBezTo>
                        <a:pt x="422" y="512"/>
                        <a:pt x="485" y="512"/>
                        <a:pt x="517" y="492"/>
                      </a:cubicBezTo>
                      <a:cubicBezTo>
                        <a:pt x="854" y="293"/>
                        <a:pt x="854" y="293"/>
                        <a:pt x="854" y="293"/>
                      </a:cubicBezTo>
                      <a:cubicBezTo>
                        <a:pt x="896" y="272"/>
                        <a:pt x="896" y="241"/>
                        <a:pt x="854" y="22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7" name="Freeform 9"/>
                <p:cNvSpPr>
                  <a:spLocks/>
                </p:cNvSpPr>
                <p:nvPr/>
              </p:nvSpPr>
              <p:spPr bwMode="auto">
                <a:xfrm>
                  <a:off x="5216525" y="3875088"/>
                  <a:ext cx="82550" cy="49213"/>
                </a:xfrm>
                <a:custGeom>
                  <a:avLst/>
                  <a:gdLst>
                    <a:gd name="T0" fmla="*/ 823 w 864"/>
                    <a:gd name="T1" fmla="*/ 209 h 512"/>
                    <a:gd name="T2" fmla="*/ 504 w 864"/>
                    <a:gd name="T3" fmla="*/ 21 h 512"/>
                    <a:gd name="T4" fmla="*/ 360 w 864"/>
                    <a:gd name="T5" fmla="*/ 21 h 512"/>
                    <a:gd name="T6" fmla="*/ 42 w 864"/>
                    <a:gd name="T7" fmla="*/ 209 h 512"/>
                    <a:gd name="T8" fmla="*/ 42 w 864"/>
                    <a:gd name="T9" fmla="*/ 293 h 512"/>
                    <a:gd name="T10" fmla="*/ 360 w 864"/>
                    <a:gd name="T11" fmla="*/ 492 h 512"/>
                    <a:gd name="T12" fmla="*/ 504 w 864"/>
                    <a:gd name="T13" fmla="*/ 481 h 512"/>
                    <a:gd name="T14" fmla="*/ 823 w 864"/>
                    <a:gd name="T15" fmla="*/ 293 h 512"/>
                    <a:gd name="T16" fmla="*/ 823 w 864"/>
                    <a:gd name="T17" fmla="*/ 20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4" h="512">
                      <a:moveTo>
                        <a:pt x="823" y="209"/>
                      </a:moveTo>
                      <a:cubicBezTo>
                        <a:pt x="504" y="21"/>
                        <a:pt x="504" y="21"/>
                        <a:pt x="504" y="21"/>
                      </a:cubicBezTo>
                      <a:cubicBezTo>
                        <a:pt x="463" y="0"/>
                        <a:pt x="402" y="0"/>
                        <a:pt x="360" y="21"/>
                      </a:cubicBezTo>
                      <a:cubicBezTo>
                        <a:pt x="42" y="209"/>
                        <a:pt x="42" y="209"/>
                        <a:pt x="42" y="209"/>
                      </a:cubicBezTo>
                      <a:cubicBezTo>
                        <a:pt x="0" y="241"/>
                        <a:pt x="0" y="272"/>
                        <a:pt x="42" y="293"/>
                      </a:cubicBezTo>
                      <a:cubicBezTo>
                        <a:pt x="360" y="492"/>
                        <a:pt x="360" y="492"/>
                        <a:pt x="360" y="492"/>
                      </a:cubicBezTo>
                      <a:cubicBezTo>
                        <a:pt x="402" y="512"/>
                        <a:pt x="463" y="512"/>
                        <a:pt x="504" y="481"/>
                      </a:cubicBezTo>
                      <a:cubicBezTo>
                        <a:pt x="823" y="293"/>
                        <a:pt x="823" y="293"/>
                        <a:pt x="823" y="293"/>
                      </a:cubicBezTo>
                      <a:cubicBezTo>
                        <a:pt x="864" y="272"/>
                        <a:pt x="864" y="241"/>
                        <a:pt x="823" y="209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8" name="Freeform 10"/>
                <p:cNvSpPr>
                  <a:spLocks/>
                </p:cNvSpPr>
                <p:nvPr/>
              </p:nvSpPr>
              <p:spPr bwMode="auto">
                <a:xfrm>
                  <a:off x="5272088" y="3906838"/>
                  <a:ext cx="82550" cy="47625"/>
                </a:xfrm>
                <a:custGeom>
                  <a:avLst/>
                  <a:gdLst>
                    <a:gd name="T0" fmla="*/ 823 w 864"/>
                    <a:gd name="T1" fmla="*/ 207 h 496"/>
                    <a:gd name="T2" fmla="*/ 494 w 864"/>
                    <a:gd name="T3" fmla="*/ 21 h 496"/>
                    <a:gd name="T4" fmla="*/ 360 w 864"/>
                    <a:gd name="T5" fmla="*/ 21 h 496"/>
                    <a:gd name="T6" fmla="*/ 31 w 864"/>
                    <a:gd name="T7" fmla="*/ 207 h 496"/>
                    <a:gd name="T8" fmla="*/ 31 w 864"/>
                    <a:gd name="T9" fmla="*/ 290 h 496"/>
                    <a:gd name="T10" fmla="*/ 360 w 864"/>
                    <a:gd name="T11" fmla="*/ 476 h 496"/>
                    <a:gd name="T12" fmla="*/ 504 w 864"/>
                    <a:gd name="T13" fmla="*/ 476 h 496"/>
                    <a:gd name="T14" fmla="*/ 823 w 864"/>
                    <a:gd name="T15" fmla="*/ 290 h 496"/>
                    <a:gd name="T16" fmla="*/ 823 w 864"/>
                    <a:gd name="T17" fmla="*/ 207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4" h="496">
                      <a:moveTo>
                        <a:pt x="823" y="207"/>
                      </a:moveTo>
                      <a:cubicBezTo>
                        <a:pt x="494" y="21"/>
                        <a:pt x="494" y="21"/>
                        <a:pt x="494" y="21"/>
                      </a:cubicBezTo>
                      <a:cubicBezTo>
                        <a:pt x="463" y="0"/>
                        <a:pt x="391" y="0"/>
                        <a:pt x="360" y="21"/>
                      </a:cubicBezTo>
                      <a:cubicBezTo>
                        <a:pt x="31" y="207"/>
                        <a:pt x="31" y="207"/>
                        <a:pt x="31" y="207"/>
                      </a:cubicBezTo>
                      <a:cubicBezTo>
                        <a:pt x="0" y="228"/>
                        <a:pt x="0" y="269"/>
                        <a:pt x="31" y="290"/>
                      </a:cubicBezTo>
                      <a:cubicBezTo>
                        <a:pt x="360" y="476"/>
                        <a:pt x="360" y="476"/>
                        <a:pt x="360" y="476"/>
                      </a:cubicBezTo>
                      <a:cubicBezTo>
                        <a:pt x="402" y="496"/>
                        <a:pt x="463" y="496"/>
                        <a:pt x="504" y="476"/>
                      </a:cubicBezTo>
                      <a:cubicBezTo>
                        <a:pt x="823" y="290"/>
                        <a:pt x="823" y="290"/>
                        <a:pt x="823" y="290"/>
                      </a:cubicBezTo>
                      <a:cubicBezTo>
                        <a:pt x="864" y="269"/>
                        <a:pt x="864" y="228"/>
                        <a:pt x="823" y="207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9" name="Freeform 11"/>
                <p:cNvSpPr>
                  <a:spLocks/>
                </p:cNvSpPr>
                <p:nvPr/>
              </p:nvSpPr>
              <p:spPr bwMode="auto">
                <a:xfrm>
                  <a:off x="5103813" y="3875088"/>
                  <a:ext cx="82550" cy="49213"/>
                </a:xfrm>
                <a:custGeom>
                  <a:avLst/>
                  <a:gdLst>
                    <a:gd name="T0" fmla="*/ 849 w 880"/>
                    <a:gd name="T1" fmla="*/ 209 h 512"/>
                    <a:gd name="T2" fmla="*/ 514 w 880"/>
                    <a:gd name="T3" fmla="*/ 21 h 512"/>
                    <a:gd name="T4" fmla="*/ 367 w 880"/>
                    <a:gd name="T5" fmla="*/ 21 h 512"/>
                    <a:gd name="T6" fmla="*/ 42 w 880"/>
                    <a:gd name="T7" fmla="*/ 209 h 512"/>
                    <a:gd name="T8" fmla="*/ 42 w 880"/>
                    <a:gd name="T9" fmla="*/ 293 h 512"/>
                    <a:gd name="T10" fmla="*/ 367 w 880"/>
                    <a:gd name="T11" fmla="*/ 492 h 512"/>
                    <a:gd name="T12" fmla="*/ 514 w 880"/>
                    <a:gd name="T13" fmla="*/ 492 h 512"/>
                    <a:gd name="T14" fmla="*/ 849 w 880"/>
                    <a:gd name="T15" fmla="*/ 293 h 512"/>
                    <a:gd name="T16" fmla="*/ 849 w 880"/>
                    <a:gd name="T17" fmla="*/ 20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0" h="512">
                      <a:moveTo>
                        <a:pt x="849" y="209"/>
                      </a:moveTo>
                      <a:cubicBezTo>
                        <a:pt x="514" y="21"/>
                        <a:pt x="514" y="21"/>
                        <a:pt x="514" y="21"/>
                      </a:cubicBezTo>
                      <a:cubicBezTo>
                        <a:pt x="472" y="0"/>
                        <a:pt x="409" y="0"/>
                        <a:pt x="367" y="21"/>
                      </a:cubicBezTo>
                      <a:cubicBezTo>
                        <a:pt x="42" y="209"/>
                        <a:pt x="42" y="209"/>
                        <a:pt x="42" y="209"/>
                      </a:cubicBezTo>
                      <a:cubicBezTo>
                        <a:pt x="0" y="241"/>
                        <a:pt x="0" y="272"/>
                        <a:pt x="42" y="293"/>
                      </a:cubicBezTo>
                      <a:cubicBezTo>
                        <a:pt x="367" y="492"/>
                        <a:pt x="367" y="492"/>
                        <a:pt x="367" y="492"/>
                      </a:cubicBezTo>
                      <a:cubicBezTo>
                        <a:pt x="409" y="512"/>
                        <a:pt x="472" y="512"/>
                        <a:pt x="514" y="492"/>
                      </a:cubicBezTo>
                      <a:cubicBezTo>
                        <a:pt x="849" y="293"/>
                        <a:pt x="849" y="293"/>
                        <a:pt x="849" y="293"/>
                      </a:cubicBezTo>
                      <a:cubicBezTo>
                        <a:pt x="880" y="272"/>
                        <a:pt x="880" y="241"/>
                        <a:pt x="849" y="209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0" name="Freeform 12"/>
                <p:cNvSpPr>
                  <a:spLocks/>
                </p:cNvSpPr>
                <p:nvPr/>
              </p:nvSpPr>
              <p:spPr bwMode="auto">
                <a:xfrm>
                  <a:off x="5159375" y="3906838"/>
                  <a:ext cx="84138" cy="47625"/>
                </a:xfrm>
                <a:custGeom>
                  <a:avLst/>
                  <a:gdLst>
                    <a:gd name="T0" fmla="*/ 839 w 880"/>
                    <a:gd name="T1" fmla="*/ 207 h 496"/>
                    <a:gd name="T2" fmla="*/ 503 w 880"/>
                    <a:gd name="T3" fmla="*/ 21 h 496"/>
                    <a:gd name="T4" fmla="*/ 367 w 880"/>
                    <a:gd name="T5" fmla="*/ 21 h 496"/>
                    <a:gd name="T6" fmla="*/ 32 w 880"/>
                    <a:gd name="T7" fmla="*/ 207 h 496"/>
                    <a:gd name="T8" fmla="*/ 32 w 880"/>
                    <a:gd name="T9" fmla="*/ 290 h 496"/>
                    <a:gd name="T10" fmla="*/ 367 w 880"/>
                    <a:gd name="T11" fmla="*/ 476 h 496"/>
                    <a:gd name="T12" fmla="*/ 514 w 880"/>
                    <a:gd name="T13" fmla="*/ 476 h 496"/>
                    <a:gd name="T14" fmla="*/ 839 w 880"/>
                    <a:gd name="T15" fmla="*/ 290 h 496"/>
                    <a:gd name="T16" fmla="*/ 839 w 880"/>
                    <a:gd name="T17" fmla="*/ 207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0" h="496">
                      <a:moveTo>
                        <a:pt x="839" y="207"/>
                      </a:moveTo>
                      <a:cubicBezTo>
                        <a:pt x="503" y="21"/>
                        <a:pt x="503" y="21"/>
                        <a:pt x="503" y="21"/>
                      </a:cubicBezTo>
                      <a:cubicBezTo>
                        <a:pt x="472" y="0"/>
                        <a:pt x="409" y="0"/>
                        <a:pt x="367" y="21"/>
                      </a:cubicBezTo>
                      <a:cubicBezTo>
                        <a:pt x="32" y="207"/>
                        <a:pt x="32" y="207"/>
                        <a:pt x="32" y="207"/>
                      </a:cubicBezTo>
                      <a:cubicBezTo>
                        <a:pt x="0" y="228"/>
                        <a:pt x="0" y="269"/>
                        <a:pt x="32" y="290"/>
                      </a:cubicBezTo>
                      <a:cubicBezTo>
                        <a:pt x="367" y="476"/>
                        <a:pt x="367" y="476"/>
                        <a:pt x="367" y="476"/>
                      </a:cubicBezTo>
                      <a:cubicBezTo>
                        <a:pt x="409" y="496"/>
                        <a:pt x="472" y="496"/>
                        <a:pt x="514" y="476"/>
                      </a:cubicBezTo>
                      <a:cubicBezTo>
                        <a:pt x="839" y="290"/>
                        <a:pt x="839" y="290"/>
                        <a:pt x="839" y="290"/>
                      </a:cubicBezTo>
                      <a:cubicBezTo>
                        <a:pt x="880" y="269"/>
                        <a:pt x="880" y="228"/>
                        <a:pt x="839" y="207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1" name="Freeform 13"/>
                <p:cNvSpPr>
                  <a:spLocks/>
                </p:cNvSpPr>
                <p:nvPr/>
              </p:nvSpPr>
              <p:spPr bwMode="auto">
                <a:xfrm>
                  <a:off x="5216525" y="3938588"/>
                  <a:ext cx="84138" cy="49213"/>
                </a:xfrm>
                <a:custGeom>
                  <a:avLst/>
                  <a:gdLst>
                    <a:gd name="T0" fmla="*/ 839 w 880"/>
                    <a:gd name="T1" fmla="*/ 220 h 512"/>
                    <a:gd name="T2" fmla="*/ 508 w 880"/>
                    <a:gd name="T3" fmla="*/ 21 h 512"/>
                    <a:gd name="T4" fmla="*/ 363 w 880"/>
                    <a:gd name="T5" fmla="*/ 21 h 512"/>
                    <a:gd name="T6" fmla="*/ 42 w 880"/>
                    <a:gd name="T7" fmla="*/ 220 h 512"/>
                    <a:gd name="T8" fmla="*/ 42 w 880"/>
                    <a:gd name="T9" fmla="*/ 303 h 512"/>
                    <a:gd name="T10" fmla="*/ 373 w 880"/>
                    <a:gd name="T11" fmla="*/ 492 h 512"/>
                    <a:gd name="T12" fmla="*/ 508 w 880"/>
                    <a:gd name="T13" fmla="*/ 492 h 512"/>
                    <a:gd name="T14" fmla="*/ 839 w 880"/>
                    <a:gd name="T15" fmla="*/ 303 h 512"/>
                    <a:gd name="T16" fmla="*/ 839 w 880"/>
                    <a:gd name="T17" fmla="*/ 22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0" h="512">
                      <a:moveTo>
                        <a:pt x="839" y="220"/>
                      </a:moveTo>
                      <a:cubicBezTo>
                        <a:pt x="508" y="21"/>
                        <a:pt x="508" y="21"/>
                        <a:pt x="508" y="21"/>
                      </a:cubicBezTo>
                      <a:cubicBezTo>
                        <a:pt x="466" y="0"/>
                        <a:pt x="404" y="0"/>
                        <a:pt x="363" y="21"/>
                      </a:cubicBezTo>
                      <a:cubicBezTo>
                        <a:pt x="42" y="220"/>
                        <a:pt x="42" y="220"/>
                        <a:pt x="42" y="220"/>
                      </a:cubicBezTo>
                      <a:cubicBezTo>
                        <a:pt x="0" y="241"/>
                        <a:pt x="0" y="272"/>
                        <a:pt x="42" y="303"/>
                      </a:cubicBezTo>
                      <a:cubicBezTo>
                        <a:pt x="373" y="492"/>
                        <a:pt x="373" y="492"/>
                        <a:pt x="373" y="492"/>
                      </a:cubicBezTo>
                      <a:cubicBezTo>
                        <a:pt x="415" y="512"/>
                        <a:pt x="477" y="512"/>
                        <a:pt x="508" y="492"/>
                      </a:cubicBezTo>
                      <a:cubicBezTo>
                        <a:pt x="839" y="303"/>
                        <a:pt x="839" y="303"/>
                        <a:pt x="839" y="303"/>
                      </a:cubicBezTo>
                      <a:cubicBezTo>
                        <a:pt x="880" y="272"/>
                        <a:pt x="880" y="241"/>
                        <a:pt x="839" y="22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2" name="Freeform 14"/>
                <p:cNvSpPr>
                  <a:spLocks/>
                </p:cNvSpPr>
                <p:nvPr/>
              </p:nvSpPr>
              <p:spPr bwMode="auto">
                <a:xfrm>
                  <a:off x="5048250" y="3906838"/>
                  <a:ext cx="82550" cy="47625"/>
                </a:xfrm>
                <a:custGeom>
                  <a:avLst/>
                  <a:gdLst>
                    <a:gd name="T0" fmla="*/ 823 w 864"/>
                    <a:gd name="T1" fmla="*/ 207 h 496"/>
                    <a:gd name="T2" fmla="*/ 504 w 864"/>
                    <a:gd name="T3" fmla="*/ 21 h 496"/>
                    <a:gd name="T4" fmla="*/ 360 w 864"/>
                    <a:gd name="T5" fmla="*/ 21 h 496"/>
                    <a:gd name="T6" fmla="*/ 31 w 864"/>
                    <a:gd name="T7" fmla="*/ 207 h 496"/>
                    <a:gd name="T8" fmla="*/ 42 w 864"/>
                    <a:gd name="T9" fmla="*/ 290 h 496"/>
                    <a:gd name="T10" fmla="*/ 360 w 864"/>
                    <a:gd name="T11" fmla="*/ 476 h 496"/>
                    <a:gd name="T12" fmla="*/ 504 w 864"/>
                    <a:gd name="T13" fmla="*/ 476 h 496"/>
                    <a:gd name="T14" fmla="*/ 823 w 864"/>
                    <a:gd name="T15" fmla="*/ 290 h 496"/>
                    <a:gd name="T16" fmla="*/ 823 w 864"/>
                    <a:gd name="T17" fmla="*/ 207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4" h="496">
                      <a:moveTo>
                        <a:pt x="823" y="207"/>
                      </a:moveTo>
                      <a:cubicBezTo>
                        <a:pt x="504" y="21"/>
                        <a:pt x="504" y="21"/>
                        <a:pt x="504" y="21"/>
                      </a:cubicBezTo>
                      <a:cubicBezTo>
                        <a:pt x="463" y="0"/>
                        <a:pt x="402" y="0"/>
                        <a:pt x="360" y="21"/>
                      </a:cubicBezTo>
                      <a:cubicBezTo>
                        <a:pt x="31" y="207"/>
                        <a:pt x="31" y="207"/>
                        <a:pt x="31" y="207"/>
                      </a:cubicBezTo>
                      <a:cubicBezTo>
                        <a:pt x="0" y="228"/>
                        <a:pt x="0" y="269"/>
                        <a:pt x="42" y="290"/>
                      </a:cubicBezTo>
                      <a:cubicBezTo>
                        <a:pt x="360" y="476"/>
                        <a:pt x="360" y="476"/>
                        <a:pt x="360" y="476"/>
                      </a:cubicBezTo>
                      <a:cubicBezTo>
                        <a:pt x="402" y="496"/>
                        <a:pt x="463" y="496"/>
                        <a:pt x="504" y="476"/>
                      </a:cubicBezTo>
                      <a:cubicBezTo>
                        <a:pt x="823" y="290"/>
                        <a:pt x="823" y="290"/>
                        <a:pt x="823" y="290"/>
                      </a:cubicBezTo>
                      <a:cubicBezTo>
                        <a:pt x="864" y="269"/>
                        <a:pt x="864" y="228"/>
                        <a:pt x="823" y="207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3" name="Freeform 15"/>
                <p:cNvSpPr>
                  <a:spLocks/>
                </p:cNvSpPr>
                <p:nvPr/>
              </p:nvSpPr>
              <p:spPr bwMode="auto">
                <a:xfrm>
                  <a:off x="5103813" y="3938588"/>
                  <a:ext cx="82550" cy="49213"/>
                </a:xfrm>
                <a:custGeom>
                  <a:avLst/>
                  <a:gdLst>
                    <a:gd name="T0" fmla="*/ 839 w 880"/>
                    <a:gd name="T1" fmla="*/ 220 h 512"/>
                    <a:gd name="T2" fmla="*/ 508 w 880"/>
                    <a:gd name="T3" fmla="*/ 21 h 512"/>
                    <a:gd name="T4" fmla="*/ 373 w 880"/>
                    <a:gd name="T5" fmla="*/ 21 h 512"/>
                    <a:gd name="T6" fmla="*/ 42 w 880"/>
                    <a:gd name="T7" fmla="*/ 220 h 512"/>
                    <a:gd name="T8" fmla="*/ 42 w 880"/>
                    <a:gd name="T9" fmla="*/ 303 h 512"/>
                    <a:gd name="T10" fmla="*/ 373 w 880"/>
                    <a:gd name="T11" fmla="*/ 492 h 512"/>
                    <a:gd name="T12" fmla="*/ 508 w 880"/>
                    <a:gd name="T13" fmla="*/ 492 h 512"/>
                    <a:gd name="T14" fmla="*/ 839 w 880"/>
                    <a:gd name="T15" fmla="*/ 303 h 512"/>
                    <a:gd name="T16" fmla="*/ 839 w 880"/>
                    <a:gd name="T17" fmla="*/ 22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0" h="512">
                      <a:moveTo>
                        <a:pt x="839" y="220"/>
                      </a:moveTo>
                      <a:cubicBezTo>
                        <a:pt x="508" y="21"/>
                        <a:pt x="508" y="21"/>
                        <a:pt x="508" y="21"/>
                      </a:cubicBezTo>
                      <a:cubicBezTo>
                        <a:pt x="466" y="0"/>
                        <a:pt x="404" y="0"/>
                        <a:pt x="373" y="21"/>
                      </a:cubicBezTo>
                      <a:cubicBezTo>
                        <a:pt x="42" y="220"/>
                        <a:pt x="42" y="220"/>
                        <a:pt x="42" y="220"/>
                      </a:cubicBezTo>
                      <a:cubicBezTo>
                        <a:pt x="0" y="241"/>
                        <a:pt x="0" y="272"/>
                        <a:pt x="42" y="303"/>
                      </a:cubicBezTo>
                      <a:cubicBezTo>
                        <a:pt x="373" y="492"/>
                        <a:pt x="373" y="492"/>
                        <a:pt x="373" y="492"/>
                      </a:cubicBezTo>
                      <a:cubicBezTo>
                        <a:pt x="415" y="512"/>
                        <a:pt x="477" y="512"/>
                        <a:pt x="508" y="492"/>
                      </a:cubicBezTo>
                      <a:cubicBezTo>
                        <a:pt x="839" y="303"/>
                        <a:pt x="839" y="303"/>
                        <a:pt x="839" y="303"/>
                      </a:cubicBezTo>
                      <a:cubicBezTo>
                        <a:pt x="880" y="272"/>
                        <a:pt x="880" y="241"/>
                        <a:pt x="839" y="22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4" name="Freeform 16"/>
                <p:cNvSpPr>
                  <a:spLocks/>
                </p:cNvSpPr>
                <p:nvPr/>
              </p:nvSpPr>
              <p:spPr bwMode="auto">
                <a:xfrm>
                  <a:off x="5159375" y="3971926"/>
                  <a:ext cx="84138" cy="47625"/>
                </a:xfrm>
                <a:custGeom>
                  <a:avLst/>
                  <a:gdLst>
                    <a:gd name="T0" fmla="*/ 839 w 880"/>
                    <a:gd name="T1" fmla="*/ 209 h 512"/>
                    <a:gd name="T2" fmla="*/ 514 w 880"/>
                    <a:gd name="T3" fmla="*/ 21 h 512"/>
                    <a:gd name="T4" fmla="*/ 367 w 880"/>
                    <a:gd name="T5" fmla="*/ 21 h 512"/>
                    <a:gd name="T6" fmla="*/ 42 w 880"/>
                    <a:gd name="T7" fmla="*/ 209 h 512"/>
                    <a:gd name="T8" fmla="*/ 42 w 880"/>
                    <a:gd name="T9" fmla="*/ 293 h 512"/>
                    <a:gd name="T10" fmla="*/ 378 w 880"/>
                    <a:gd name="T11" fmla="*/ 492 h 512"/>
                    <a:gd name="T12" fmla="*/ 514 w 880"/>
                    <a:gd name="T13" fmla="*/ 492 h 512"/>
                    <a:gd name="T14" fmla="*/ 849 w 880"/>
                    <a:gd name="T15" fmla="*/ 293 h 512"/>
                    <a:gd name="T16" fmla="*/ 839 w 880"/>
                    <a:gd name="T17" fmla="*/ 20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0" h="512">
                      <a:moveTo>
                        <a:pt x="839" y="209"/>
                      </a:moveTo>
                      <a:cubicBezTo>
                        <a:pt x="514" y="21"/>
                        <a:pt x="514" y="21"/>
                        <a:pt x="514" y="21"/>
                      </a:cubicBezTo>
                      <a:cubicBezTo>
                        <a:pt x="472" y="0"/>
                        <a:pt x="409" y="0"/>
                        <a:pt x="367" y="21"/>
                      </a:cubicBezTo>
                      <a:cubicBezTo>
                        <a:pt x="42" y="209"/>
                        <a:pt x="42" y="209"/>
                        <a:pt x="42" y="209"/>
                      </a:cubicBezTo>
                      <a:cubicBezTo>
                        <a:pt x="0" y="241"/>
                        <a:pt x="0" y="272"/>
                        <a:pt x="42" y="293"/>
                      </a:cubicBezTo>
                      <a:cubicBezTo>
                        <a:pt x="378" y="492"/>
                        <a:pt x="378" y="492"/>
                        <a:pt x="378" y="492"/>
                      </a:cubicBezTo>
                      <a:cubicBezTo>
                        <a:pt x="409" y="512"/>
                        <a:pt x="472" y="512"/>
                        <a:pt x="514" y="492"/>
                      </a:cubicBezTo>
                      <a:cubicBezTo>
                        <a:pt x="849" y="293"/>
                        <a:pt x="849" y="293"/>
                        <a:pt x="849" y="293"/>
                      </a:cubicBezTo>
                      <a:cubicBezTo>
                        <a:pt x="880" y="272"/>
                        <a:pt x="880" y="241"/>
                        <a:pt x="839" y="209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66" name="Gruppieren 169"/>
              <p:cNvGrpSpPr/>
              <p:nvPr/>
            </p:nvGrpSpPr>
            <p:grpSpPr>
              <a:xfrm>
                <a:off x="3373856" y="3921495"/>
                <a:ext cx="121634" cy="153175"/>
                <a:chOff x="5538788" y="3846513"/>
                <a:chExt cx="247650" cy="312738"/>
              </a:xfrm>
              <a:solidFill>
                <a:schemeClr val="bg1"/>
              </a:solidFill>
            </p:grpSpPr>
            <p:sp>
              <p:nvSpPr>
                <p:cNvPr id="120" name="Freeform 22"/>
                <p:cNvSpPr>
                  <a:spLocks/>
                </p:cNvSpPr>
                <p:nvPr/>
              </p:nvSpPr>
              <p:spPr bwMode="auto">
                <a:xfrm>
                  <a:off x="5648325" y="4038601"/>
                  <a:ext cx="28575" cy="120650"/>
                </a:xfrm>
                <a:custGeom>
                  <a:avLst/>
                  <a:gdLst>
                    <a:gd name="T0" fmla="*/ 144 w 288"/>
                    <a:gd name="T1" fmla="*/ 0 h 1264"/>
                    <a:gd name="T2" fmla="*/ 0 w 288"/>
                    <a:gd name="T3" fmla="*/ 146 h 1264"/>
                    <a:gd name="T4" fmla="*/ 0 w 288"/>
                    <a:gd name="T5" fmla="*/ 1119 h 1264"/>
                    <a:gd name="T6" fmla="*/ 144 w 288"/>
                    <a:gd name="T7" fmla="*/ 1264 h 1264"/>
                    <a:gd name="T8" fmla="*/ 288 w 288"/>
                    <a:gd name="T9" fmla="*/ 1119 h 1264"/>
                    <a:gd name="T10" fmla="*/ 288 w 288"/>
                    <a:gd name="T11" fmla="*/ 146 h 1264"/>
                    <a:gd name="T12" fmla="*/ 144 w 288"/>
                    <a:gd name="T13" fmla="*/ 0 h 1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1264">
                      <a:moveTo>
                        <a:pt x="144" y="0"/>
                      </a:moveTo>
                      <a:cubicBezTo>
                        <a:pt x="62" y="0"/>
                        <a:pt x="0" y="63"/>
                        <a:pt x="0" y="146"/>
                      </a:cubicBezTo>
                      <a:cubicBezTo>
                        <a:pt x="0" y="1119"/>
                        <a:pt x="0" y="1119"/>
                        <a:pt x="0" y="1119"/>
                      </a:cubicBezTo>
                      <a:cubicBezTo>
                        <a:pt x="0" y="1202"/>
                        <a:pt x="62" y="1264"/>
                        <a:pt x="144" y="1264"/>
                      </a:cubicBezTo>
                      <a:cubicBezTo>
                        <a:pt x="216" y="1264"/>
                        <a:pt x="288" y="1202"/>
                        <a:pt x="288" y="1119"/>
                      </a:cubicBezTo>
                      <a:cubicBezTo>
                        <a:pt x="288" y="146"/>
                        <a:pt x="288" y="146"/>
                        <a:pt x="288" y="146"/>
                      </a:cubicBezTo>
                      <a:cubicBezTo>
                        <a:pt x="288" y="63"/>
                        <a:pt x="216" y="0"/>
                        <a:pt x="144" y="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1" name="Freeform 23"/>
                <p:cNvSpPr>
                  <a:spLocks/>
                </p:cNvSpPr>
                <p:nvPr/>
              </p:nvSpPr>
              <p:spPr bwMode="auto">
                <a:xfrm>
                  <a:off x="5638800" y="3846513"/>
                  <a:ext cx="47625" cy="120650"/>
                </a:xfrm>
                <a:custGeom>
                  <a:avLst/>
                  <a:gdLst>
                    <a:gd name="T0" fmla="*/ 144 w 512"/>
                    <a:gd name="T1" fmla="*/ 1192 h 1264"/>
                    <a:gd name="T2" fmla="*/ 256 w 512"/>
                    <a:gd name="T3" fmla="*/ 1264 h 1264"/>
                    <a:gd name="T4" fmla="*/ 359 w 512"/>
                    <a:gd name="T5" fmla="*/ 1192 h 1264"/>
                    <a:gd name="T6" fmla="*/ 482 w 512"/>
                    <a:gd name="T7" fmla="*/ 995 h 1264"/>
                    <a:gd name="T8" fmla="*/ 502 w 512"/>
                    <a:gd name="T9" fmla="*/ 871 h 1264"/>
                    <a:gd name="T10" fmla="*/ 369 w 512"/>
                    <a:gd name="T11" fmla="*/ 104 h 1264"/>
                    <a:gd name="T12" fmla="*/ 256 w 512"/>
                    <a:gd name="T13" fmla="*/ 0 h 1264"/>
                    <a:gd name="T14" fmla="*/ 134 w 512"/>
                    <a:gd name="T15" fmla="*/ 104 h 1264"/>
                    <a:gd name="T16" fmla="*/ 0 w 512"/>
                    <a:gd name="T17" fmla="*/ 881 h 1264"/>
                    <a:gd name="T18" fmla="*/ 21 w 512"/>
                    <a:gd name="T19" fmla="*/ 995 h 1264"/>
                    <a:gd name="T20" fmla="*/ 144 w 512"/>
                    <a:gd name="T21" fmla="*/ 1192 h 1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2" h="1264">
                      <a:moveTo>
                        <a:pt x="144" y="1192"/>
                      </a:moveTo>
                      <a:cubicBezTo>
                        <a:pt x="164" y="1233"/>
                        <a:pt x="205" y="1264"/>
                        <a:pt x="256" y="1264"/>
                      </a:cubicBezTo>
                      <a:cubicBezTo>
                        <a:pt x="297" y="1264"/>
                        <a:pt x="338" y="1233"/>
                        <a:pt x="359" y="1192"/>
                      </a:cubicBezTo>
                      <a:cubicBezTo>
                        <a:pt x="482" y="995"/>
                        <a:pt x="482" y="995"/>
                        <a:pt x="482" y="995"/>
                      </a:cubicBezTo>
                      <a:cubicBezTo>
                        <a:pt x="502" y="964"/>
                        <a:pt x="512" y="912"/>
                        <a:pt x="502" y="871"/>
                      </a:cubicBezTo>
                      <a:cubicBezTo>
                        <a:pt x="369" y="104"/>
                        <a:pt x="369" y="104"/>
                        <a:pt x="369" y="104"/>
                      </a:cubicBezTo>
                      <a:cubicBezTo>
                        <a:pt x="359" y="32"/>
                        <a:pt x="297" y="0"/>
                        <a:pt x="256" y="0"/>
                      </a:cubicBezTo>
                      <a:cubicBezTo>
                        <a:pt x="205" y="0"/>
                        <a:pt x="154" y="42"/>
                        <a:pt x="134" y="104"/>
                      </a:cubicBezTo>
                      <a:cubicBezTo>
                        <a:pt x="0" y="881"/>
                        <a:pt x="0" y="881"/>
                        <a:pt x="0" y="881"/>
                      </a:cubicBezTo>
                      <a:cubicBezTo>
                        <a:pt x="0" y="912"/>
                        <a:pt x="11" y="954"/>
                        <a:pt x="21" y="995"/>
                      </a:cubicBezTo>
                      <a:lnTo>
                        <a:pt x="144" y="119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2" name="Freeform 24"/>
                <p:cNvSpPr>
                  <a:spLocks/>
                </p:cNvSpPr>
                <p:nvPr/>
              </p:nvSpPr>
              <p:spPr bwMode="auto">
                <a:xfrm>
                  <a:off x="5538788" y="3992563"/>
                  <a:ext cx="107950" cy="71438"/>
                </a:xfrm>
                <a:custGeom>
                  <a:avLst/>
                  <a:gdLst>
                    <a:gd name="T0" fmla="*/ 1002 w 1136"/>
                    <a:gd name="T1" fmla="*/ 0 h 752"/>
                    <a:gd name="T2" fmla="*/ 765 w 1136"/>
                    <a:gd name="T3" fmla="*/ 0 h 752"/>
                    <a:gd name="T4" fmla="*/ 651 w 1136"/>
                    <a:gd name="T5" fmla="*/ 42 h 752"/>
                    <a:gd name="T6" fmla="*/ 52 w 1136"/>
                    <a:gd name="T7" fmla="*/ 536 h 752"/>
                    <a:gd name="T8" fmla="*/ 21 w 1136"/>
                    <a:gd name="T9" fmla="*/ 680 h 752"/>
                    <a:gd name="T10" fmla="*/ 31 w 1136"/>
                    <a:gd name="T11" fmla="*/ 711 h 752"/>
                    <a:gd name="T12" fmla="*/ 93 w 1136"/>
                    <a:gd name="T13" fmla="*/ 752 h 752"/>
                    <a:gd name="T14" fmla="*/ 124 w 1136"/>
                    <a:gd name="T15" fmla="*/ 752 h 752"/>
                    <a:gd name="T16" fmla="*/ 176 w 1136"/>
                    <a:gd name="T17" fmla="*/ 742 h 752"/>
                    <a:gd name="T18" fmla="*/ 899 w 1136"/>
                    <a:gd name="T19" fmla="*/ 474 h 752"/>
                    <a:gd name="T20" fmla="*/ 992 w 1136"/>
                    <a:gd name="T21" fmla="*/ 402 h 752"/>
                    <a:gd name="T22" fmla="*/ 1105 w 1136"/>
                    <a:gd name="T23" fmla="*/ 196 h 752"/>
                    <a:gd name="T24" fmla="*/ 1105 w 1136"/>
                    <a:gd name="T25" fmla="*/ 73 h 752"/>
                    <a:gd name="T26" fmla="*/ 1002 w 1136"/>
                    <a:gd name="T27" fmla="*/ 0 h 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36" h="752">
                      <a:moveTo>
                        <a:pt x="1002" y="0"/>
                      </a:moveTo>
                      <a:cubicBezTo>
                        <a:pt x="765" y="0"/>
                        <a:pt x="765" y="0"/>
                        <a:pt x="765" y="0"/>
                      </a:cubicBezTo>
                      <a:cubicBezTo>
                        <a:pt x="723" y="0"/>
                        <a:pt x="682" y="21"/>
                        <a:pt x="651" y="42"/>
                      </a:cubicBezTo>
                      <a:cubicBezTo>
                        <a:pt x="52" y="536"/>
                        <a:pt x="52" y="536"/>
                        <a:pt x="52" y="536"/>
                      </a:cubicBezTo>
                      <a:cubicBezTo>
                        <a:pt x="0" y="577"/>
                        <a:pt x="0" y="639"/>
                        <a:pt x="21" y="680"/>
                      </a:cubicBezTo>
                      <a:cubicBezTo>
                        <a:pt x="31" y="711"/>
                        <a:pt x="31" y="711"/>
                        <a:pt x="31" y="711"/>
                      </a:cubicBezTo>
                      <a:cubicBezTo>
                        <a:pt x="42" y="732"/>
                        <a:pt x="62" y="752"/>
                        <a:pt x="93" y="752"/>
                      </a:cubicBezTo>
                      <a:cubicBezTo>
                        <a:pt x="124" y="752"/>
                        <a:pt x="124" y="752"/>
                        <a:pt x="124" y="752"/>
                      </a:cubicBezTo>
                      <a:cubicBezTo>
                        <a:pt x="145" y="752"/>
                        <a:pt x="155" y="752"/>
                        <a:pt x="176" y="742"/>
                      </a:cubicBezTo>
                      <a:cubicBezTo>
                        <a:pt x="899" y="474"/>
                        <a:pt x="899" y="474"/>
                        <a:pt x="899" y="474"/>
                      </a:cubicBezTo>
                      <a:cubicBezTo>
                        <a:pt x="940" y="464"/>
                        <a:pt x="971" y="433"/>
                        <a:pt x="992" y="402"/>
                      </a:cubicBezTo>
                      <a:cubicBezTo>
                        <a:pt x="1105" y="196"/>
                        <a:pt x="1105" y="196"/>
                        <a:pt x="1105" y="196"/>
                      </a:cubicBezTo>
                      <a:cubicBezTo>
                        <a:pt x="1136" y="155"/>
                        <a:pt x="1136" y="103"/>
                        <a:pt x="1105" y="73"/>
                      </a:cubicBezTo>
                      <a:cubicBezTo>
                        <a:pt x="1085" y="31"/>
                        <a:pt x="1044" y="11"/>
                        <a:pt x="1002" y="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3" name="Freeform 25"/>
                <p:cNvSpPr>
                  <a:spLocks/>
                </p:cNvSpPr>
                <p:nvPr/>
              </p:nvSpPr>
              <p:spPr bwMode="auto">
                <a:xfrm>
                  <a:off x="5678488" y="3992563"/>
                  <a:ext cx="107950" cy="71438"/>
                </a:xfrm>
                <a:custGeom>
                  <a:avLst/>
                  <a:gdLst>
                    <a:gd name="T0" fmla="*/ 1084 w 1136"/>
                    <a:gd name="T1" fmla="*/ 536 h 752"/>
                    <a:gd name="T2" fmla="*/ 480 w 1136"/>
                    <a:gd name="T3" fmla="*/ 42 h 752"/>
                    <a:gd name="T4" fmla="*/ 376 w 1136"/>
                    <a:gd name="T5" fmla="*/ 0 h 752"/>
                    <a:gd name="T6" fmla="*/ 136 w 1136"/>
                    <a:gd name="T7" fmla="*/ 0 h 752"/>
                    <a:gd name="T8" fmla="*/ 21 w 1136"/>
                    <a:gd name="T9" fmla="*/ 73 h 752"/>
                    <a:gd name="T10" fmla="*/ 21 w 1136"/>
                    <a:gd name="T11" fmla="*/ 196 h 752"/>
                    <a:gd name="T12" fmla="*/ 136 w 1136"/>
                    <a:gd name="T13" fmla="*/ 402 h 752"/>
                    <a:gd name="T14" fmla="*/ 230 w 1136"/>
                    <a:gd name="T15" fmla="*/ 474 h 752"/>
                    <a:gd name="T16" fmla="*/ 970 w 1136"/>
                    <a:gd name="T17" fmla="*/ 742 h 752"/>
                    <a:gd name="T18" fmla="*/ 1011 w 1136"/>
                    <a:gd name="T19" fmla="*/ 752 h 752"/>
                    <a:gd name="T20" fmla="*/ 1011 w 1136"/>
                    <a:gd name="T21" fmla="*/ 752 h 752"/>
                    <a:gd name="T22" fmla="*/ 1053 w 1136"/>
                    <a:gd name="T23" fmla="*/ 752 h 752"/>
                    <a:gd name="T24" fmla="*/ 1116 w 1136"/>
                    <a:gd name="T25" fmla="*/ 711 h 752"/>
                    <a:gd name="T26" fmla="*/ 1126 w 1136"/>
                    <a:gd name="T27" fmla="*/ 670 h 752"/>
                    <a:gd name="T28" fmla="*/ 1084 w 1136"/>
                    <a:gd name="T29" fmla="*/ 536 h 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36" h="752">
                      <a:moveTo>
                        <a:pt x="1084" y="536"/>
                      </a:moveTo>
                      <a:cubicBezTo>
                        <a:pt x="480" y="42"/>
                        <a:pt x="480" y="42"/>
                        <a:pt x="480" y="42"/>
                      </a:cubicBezTo>
                      <a:cubicBezTo>
                        <a:pt x="459" y="21"/>
                        <a:pt x="417" y="0"/>
                        <a:pt x="376" y="0"/>
                      </a:cubicBez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84" y="11"/>
                        <a:pt x="42" y="31"/>
                        <a:pt x="21" y="73"/>
                      </a:cubicBezTo>
                      <a:cubicBezTo>
                        <a:pt x="0" y="103"/>
                        <a:pt x="0" y="155"/>
                        <a:pt x="21" y="196"/>
                      </a:cubicBezTo>
                      <a:cubicBezTo>
                        <a:pt x="136" y="402"/>
                        <a:pt x="136" y="402"/>
                        <a:pt x="136" y="402"/>
                      </a:cubicBezTo>
                      <a:cubicBezTo>
                        <a:pt x="157" y="433"/>
                        <a:pt x="198" y="464"/>
                        <a:pt x="230" y="474"/>
                      </a:cubicBezTo>
                      <a:cubicBezTo>
                        <a:pt x="970" y="742"/>
                        <a:pt x="970" y="742"/>
                        <a:pt x="970" y="742"/>
                      </a:cubicBezTo>
                      <a:cubicBezTo>
                        <a:pt x="991" y="752"/>
                        <a:pt x="1001" y="752"/>
                        <a:pt x="1011" y="752"/>
                      </a:cubicBezTo>
                      <a:cubicBezTo>
                        <a:pt x="1011" y="752"/>
                        <a:pt x="1011" y="752"/>
                        <a:pt x="1011" y="752"/>
                      </a:cubicBezTo>
                      <a:cubicBezTo>
                        <a:pt x="1053" y="752"/>
                        <a:pt x="1053" y="752"/>
                        <a:pt x="1053" y="752"/>
                      </a:cubicBezTo>
                      <a:cubicBezTo>
                        <a:pt x="1084" y="752"/>
                        <a:pt x="1105" y="732"/>
                        <a:pt x="1116" y="711"/>
                      </a:cubicBezTo>
                      <a:cubicBezTo>
                        <a:pt x="1126" y="670"/>
                        <a:pt x="1126" y="670"/>
                        <a:pt x="1126" y="670"/>
                      </a:cubicBezTo>
                      <a:cubicBezTo>
                        <a:pt x="1136" y="639"/>
                        <a:pt x="1136" y="588"/>
                        <a:pt x="1084" y="536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4" name="Freeform 26"/>
                <p:cNvSpPr>
                  <a:spLocks/>
                </p:cNvSpPr>
                <p:nvPr/>
              </p:nvSpPr>
              <p:spPr bwMode="auto">
                <a:xfrm>
                  <a:off x="5648325" y="3971926"/>
                  <a:ext cx="28575" cy="28575"/>
                </a:xfrm>
                <a:custGeom>
                  <a:avLst/>
                  <a:gdLst>
                    <a:gd name="T0" fmla="*/ 144 w 288"/>
                    <a:gd name="T1" fmla="*/ 304 h 304"/>
                    <a:gd name="T2" fmla="*/ 247 w 288"/>
                    <a:gd name="T3" fmla="*/ 263 h 304"/>
                    <a:gd name="T4" fmla="*/ 288 w 288"/>
                    <a:gd name="T5" fmla="*/ 158 h 304"/>
                    <a:gd name="T6" fmla="*/ 247 w 288"/>
                    <a:gd name="T7" fmla="*/ 53 h 304"/>
                    <a:gd name="T8" fmla="*/ 42 w 288"/>
                    <a:gd name="T9" fmla="*/ 53 h 304"/>
                    <a:gd name="T10" fmla="*/ 0 w 288"/>
                    <a:gd name="T11" fmla="*/ 158 h 304"/>
                    <a:gd name="T12" fmla="*/ 42 w 288"/>
                    <a:gd name="T13" fmla="*/ 263 h 304"/>
                    <a:gd name="T14" fmla="*/ 144 w 288"/>
                    <a:gd name="T15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8" h="304">
                      <a:moveTo>
                        <a:pt x="144" y="304"/>
                      </a:moveTo>
                      <a:cubicBezTo>
                        <a:pt x="175" y="304"/>
                        <a:pt x="216" y="294"/>
                        <a:pt x="247" y="263"/>
                      </a:cubicBezTo>
                      <a:cubicBezTo>
                        <a:pt x="268" y="242"/>
                        <a:pt x="288" y="200"/>
                        <a:pt x="288" y="158"/>
                      </a:cubicBezTo>
                      <a:cubicBezTo>
                        <a:pt x="288" y="126"/>
                        <a:pt x="268" y="84"/>
                        <a:pt x="247" y="53"/>
                      </a:cubicBezTo>
                      <a:cubicBezTo>
                        <a:pt x="186" y="0"/>
                        <a:pt x="93" y="0"/>
                        <a:pt x="42" y="53"/>
                      </a:cubicBezTo>
                      <a:cubicBezTo>
                        <a:pt x="11" y="84"/>
                        <a:pt x="0" y="126"/>
                        <a:pt x="0" y="158"/>
                      </a:cubicBezTo>
                      <a:cubicBezTo>
                        <a:pt x="0" y="200"/>
                        <a:pt x="11" y="242"/>
                        <a:pt x="42" y="263"/>
                      </a:cubicBezTo>
                      <a:cubicBezTo>
                        <a:pt x="62" y="294"/>
                        <a:pt x="103" y="304"/>
                        <a:pt x="144" y="304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67" name="Gruppieren 171"/>
              <p:cNvGrpSpPr/>
              <p:nvPr/>
            </p:nvGrpSpPr>
            <p:grpSpPr>
              <a:xfrm flipH="1">
                <a:off x="3167844" y="3632951"/>
                <a:ext cx="159839" cy="124405"/>
                <a:chOff x="6791326" y="3870326"/>
                <a:chExt cx="325438" cy="254000"/>
              </a:xfrm>
              <a:solidFill>
                <a:schemeClr val="bg1"/>
              </a:solidFill>
            </p:grpSpPr>
            <p:sp>
              <p:nvSpPr>
                <p:cNvPr id="118" name="Freeform 47"/>
                <p:cNvSpPr>
                  <a:spLocks/>
                </p:cNvSpPr>
                <p:nvPr/>
              </p:nvSpPr>
              <p:spPr bwMode="auto">
                <a:xfrm>
                  <a:off x="6940551" y="3870326"/>
                  <a:ext cx="34925" cy="87313"/>
                </a:xfrm>
                <a:custGeom>
                  <a:avLst/>
                  <a:gdLst>
                    <a:gd name="T0" fmla="*/ 266 w 368"/>
                    <a:gd name="T1" fmla="*/ 797 h 912"/>
                    <a:gd name="T2" fmla="*/ 368 w 368"/>
                    <a:gd name="T3" fmla="*/ 629 h 912"/>
                    <a:gd name="T4" fmla="*/ 368 w 368"/>
                    <a:gd name="T5" fmla="*/ 126 h 912"/>
                    <a:gd name="T6" fmla="*/ 256 w 368"/>
                    <a:gd name="T7" fmla="*/ 0 h 912"/>
                    <a:gd name="T8" fmla="*/ 113 w 368"/>
                    <a:gd name="T9" fmla="*/ 0 h 912"/>
                    <a:gd name="T10" fmla="*/ 0 w 368"/>
                    <a:gd name="T11" fmla="*/ 126 h 912"/>
                    <a:gd name="T12" fmla="*/ 0 w 368"/>
                    <a:gd name="T13" fmla="*/ 808 h 912"/>
                    <a:gd name="T14" fmla="*/ 103 w 368"/>
                    <a:gd name="T15" fmla="*/ 881 h 912"/>
                    <a:gd name="T16" fmla="*/ 266 w 368"/>
                    <a:gd name="T17" fmla="*/ 797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8" h="912">
                      <a:moveTo>
                        <a:pt x="266" y="797"/>
                      </a:moveTo>
                      <a:cubicBezTo>
                        <a:pt x="317" y="766"/>
                        <a:pt x="368" y="692"/>
                        <a:pt x="368" y="629"/>
                      </a:cubicBezTo>
                      <a:cubicBezTo>
                        <a:pt x="368" y="126"/>
                        <a:pt x="368" y="126"/>
                        <a:pt x="368" y="126"/>
                      </a:cubicBezTo>
                      <a:cubicBezTo>
                        <a:pt x="368" y="53"/>
                        <a:pt x="317" y="0"/>
                        <a:pt x="256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52" y="0"/>
                        <a:pt x="0" y="53"/>
                        <a:pt x="0" y="126"/>
                      </a:cubicBezTo>
                      <a:cubicBezTo>
                        <a:pt x="0" y="808"/>
                        <a:pt x="0" y="808"/>
                        <a:pt x="0" y="808"/>
                      </a:cubicBezTo>
                      <a:cubicBezTo>
                        <a:pt x="0" y="881"/>
                        <a:pt x="41" y="912"/>
                        <a:pt x="103" y="881"/>
                      </a:cubicBezTo>
                      <a:lnTo>
                        <a:pt x="266" y="79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" name="Freeform 48"/>
                <p:cNvSpPr>
                  <a:spLocks noEditPoints="1"/>
                </p:cNvSpPr>
                <p:nvPr/>
              </p:nvSpPr>
              <p:spPr bwMode="auto">
                <a:xfrm>
                  <a:off x="6791326" y="3898900"/>
                  <a:ext cx="325438" cy="225426"/>
                </a:xfrm>
                <a:custGeom>
                  <a:avLst/>
                  <a:gdLst>
                    <a:gd name="T0" fmla="*/ 3336 w 3408"/>
                    <a:gd name="T1" fmla="*/ 994 h 2352"/>
                    <a:gd name="T2" fmla="*/ 3065 w 3408"/>
                    <a:gd name="T3" fmla="*/ 251 h 2352"/>
                    <a:gd name="T4" fmla="*/ 2700 w 3408"/>
                    <a:gd name="T5" fmla="*/ 0 h 2352"/>
                    <a:gd name="T6" fmla="*/ 2575 w 3408"/>
                    <a:gd name="T7" fmla="*/ 21 h 2352"/>
                    <a:gd name="T8" fmla="*/ 647 w 3408"/>
                    <a:gd name="T9" fmla="*/ 722 h 2352"/>
                    <a:gd name="T10" fmla="*/ 438 w 3408"/>
                    <a:gd name="T11" fmla="*/ 931 h 2352"/>
                    <a:gd name="T12" fmla="*/ 501 w 3408"/>
                    <a:gd name="T13" fmla="*/ 1224 h 2352"/>
                    <a:gd name="T14" fmla="*/ 532 w 3408"/>
                    <a:gd name="T15" fmla="*/ 1265 h 2352"/>
                    <a:gd name="T16" fmla="*/ 428 w 3408"/>
                    <a:gd name="T17" fmla="*/ 1328 h 2352"/>
                    <a:gd name="T18" fmla="*/ 428 w 3408"/>
                    <a:gd name="T19" fmla="*/ 1338 h 2352"/>
                    <a:gd name="T20" fmla="*/ 365 w 3408"/>
                    <a:gd name="T21" fmla="*/ 1276 h 2352"/>
                    <a:gd name="T22" fmla="*/ 198 w 3408"/>
                    <a:gd name="T23" fmla="*/ 1276 h 2352"/>
                    <a:gd name="T24" fmla="*/ 0 w 3408"/>
                    <a:gd name="T25" fmla="*/ 1359 h 2352"/>
                    <a:gd name="T26" fmla="*/ 365 w 3408"/>
                    <a:gd name="T27" fmla="*/ 2352 h 2352"/>
                    <a:gd name="T28" fmla="*/ 563 w 3408"/>
                    <a:gd name="T29" fmla="*/ 2269 h 2352"/>
                    <a:gd name="T30" fmla="*/ 688 w 3408"/>
                    <a:gd name="T31" fmla="*/ 2039 h 2352"/>
                    <a:gd name="T32" fmla="*/ 991 w 3408"/>
                    <a:gd name="T33" fmla="*/ 1882 h 2352"/>
                    <a:gd name="T34" fmla="*/ 1001 w 3408"/>
                    <a:gd name="T35" fmla="*/ 1903 h 2352"/>
                    <a:gd name="T36" fmla="*/ 1387 w 3408"/>
                    <a:gd name="T37" fmla="*/ 2081 h 2352"/>
                    <a:gd name="T38" fmla="*/ 1533 w 3408"/>
                    <a:gd name="T39" fmla="*/ 2060 h 2352"/>
                    <a:gd name="T40" fmla="*/ 3106 w 3408"/>
                    <a:gd name="T41" fmla="*/ 1485 h 2352"/>
                    <a:gd name="T42" fmla="*/ 3336 w 3408"/>
                    <a:gd name="T43" fmla="*/ 994 h 2352"/>
                    <a:gd name="T44" fmla="*/ 3002 w 3408"/>
                    <a:gd name="T45" fmla="*/ 1213 h 2352"/>
                    <a:gd name="T46" fmla="*/ 1428 w 3408"/>
                    <a:gd name="T47" fmla="*/ 1788 h 2352"/>
                    <a:gd name="T48" fmla="*/ 1387 w 3408"/>
                    <a:gd name="T49" fmla="*/ 1788 h 2352"/>
                    <a:gd name="T50" fmla="*/ 1241 w 3408"/>
                    <a:gd name="T51" fmla="*/ 1725 h 2352"/>
                    <a:gd name="T52" fmla="*/ 730 w 3408"/>
                    <a:gd name="T53" fmla="*/ 1046 h 2352"/>
                    <a:gd name="T54" fmla="*/ 720 w 3408"/>
                    <a:gd name="T55" fmla="*/ 1014 h 2352"/>
                    <a:gd name="T56" fmla="*/ 740 w 3408"/>
                    <a:gd name="T57" fmla="*/ 994 h 2352"/>
                    <a:gd name="T58" fmla="*/ 2669 w 3408"/>
                    <a:gd name="T59" fmla="*/ 293 h 2352"/>
                    <a:gd name="T60" fmla="*/ 2700 w 3408"/>
                    <a:gd name="T61" fmla="*/ 293 h 2352"/>
                    <a:gd name="T62" fmla="*/ 2794 w 3408"/>
                    <a:gd name="T63" fmla="*/ 345 h 2352"/>
                    <a:gd name="T64" fmla="*/ 3054 w 3408"/>
                    <a:gd name="T65" fmla="*/ 1088 h 2352"/>
                    <a:gd name="T66" fmla="*/ 3002 w 3408"/>
                    <a:gd name="T67" fmla="*/ 1213 h 2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08" h="2352">
                      <a:moveTo>
                        <a:pt x="3336" y="994"/>
                      </a:moveTo>
                      <a:cubicBezTo>
                        <a:pt x="3065" y="251"/>
                        <a:pt x="3065" y="251"/>
                        <a:pt x="3065" y="251"/>
                      </a:cubicBezTo>
                      <a:cubicBezTo>
                        <a:pt x="3012" y="95"/>
                        <a:pt x="2867" y="0"/>
                        <a:pt x="2700" y="0"/>
                      </a:cubicBezTo>
                      <a:cubicBezTo>
                        <a:pt x="2658" y="0"/>
                        <a:pt x="2616" y="0"/>
                        <a:pt x="2575" y="21"/>
                      </a:cubicBezTo>
                      <a:cubicBezTo>
                        <a:pt x="647" y="722"/>
                        <a:pt x="647" y="722"/>
                        <a:pt x="647" y="722"/>
                      </a:cubicBezTo>
                      <a:cubicBezTo>
                        <a:pt x="542" y="764"/>
                        <a:pt x="469" y="837"/>
                        <a:pt x="438" y="931"/>
                      </a:cubicBezTo>
                      <a:cubicBezTo>
                        <a:pt x="407" y="1025"/>
                        <a:pt x="428" y="1129"/>
                        <a:pt x="501" y="1224"/>
                      </a:cubicBezTo>
                      <a:cubicBezTo>
                        <a:pt x="532" y="1265"/>
                        <a:pt x="532" y="1265"/>
                        <a:pt x="532" y="1265"/>
                      </a:cubicBezTo>
                      <a:cubicBezTo>
                        <a:pt x="428" y="1328"/>
                        <a:pt x="428" y="1328"/>
                        <a:pt x="428" y="1328"/>
                      </a:cubicBezTo>
                      <a:cubicBezTo>
                        <a:pt x="428" y="1338"/>
                        <a:pt x="428" y="1338"/>
                        <a:pt x="428" y="1338"/>
                      </a:cubicBezTo>
                      <a:cubicBezTo>
                        <a:pt x="417" y="1307"/>
                        <a:pt x="397" y="1286"/>
                        <a:pt x="365" y="1276"/>
                      </a:cubicBezTo>
                      <a:cubicBezTo>
                        <a:pt x="282" y="1244"/>
                        <a:pt x="198" y="1276"/>
                        <a:pt x="198" y="1276"/>
                      </a:cubicBezTo>
                      <a:cubicBezTo>
                        <a:pt x="0" y="1359"/>
                        <a:pt x="0" y="1359"/>
                        <a:pt x="0" y="1359"/>
                      </a:cubicBezTo>
                      <a:cubicBezTo>
                        <a:pt x="365" y="2352"/>
                        <a:pt x="365" y="2352"/>
                        <a:pt x="365" y="2352"/>
                      </a:cubicBezTo>
                      <a:cubicBezTo>
                        <a:pt x="563" y="2269"/>
                        <a:pt x="563" y="2269"/>
                        <a:pt x="563" y="2269"/>
                      </a:cubicBezTo>
                      <a:cubicBezTo>
                        <a:pt x="647" y="2237"/>
                        <a:pt x="720" y="2133"/>
                        <a:pt x="688" y="2039"/>
                      </a:cubicBezTo>
                      <a:cubicBezTo>
                        <a:pt x="991" y="1882"/>
                        <a:pt x="991" y="1882"/>
                        <a:pt x="991" y="1882"/>
                      </a:cubicBezTo>
                      <a:cubicBezTo>
                        <a:pt x="1001" y="1903"/>
                        <a:pt x="1001" y="1903"/>
                        <a:pt x="1001" y="1903"/>
                      </a:cubicBezTo>
                      <a:cubicBezTo>
                        <a:pt x="1084" y="2018"/>
                        <a:pt x="1230" y="2081"/>
                        <a:pt x="1387" y="2081"/>
                      </a:cubicBezTo>
                      <a:cubicBezTo>
                        <a:pt x="1439" y="2081"/>
                        <a:pt x="1491" y="2070"/>
                        <a:pt x="1533" y="2060"/>
                      </a:cubicBezTo>
                      <a:cubicBezTo>
                        <a:pt x="3106" y="1485"/>
                        <a:pt x="3106" y="1485"/>
                        <a:pt x="3106" y="1485"/>
                      </a:cubicBezTo>
                      <a:cubicBezTo>
                        <a:pt x="3304" y="1412"/>
                        <a:pt x="3408" y="1192"/>
                        <a:pt x="3336" y="994"/>
                      </a:cubicBezTo>
                      <a:close/>
                      <a:moveTo>
                        <a:pt x="3002" y="1213"/>
                      </a:moveTo>
                      <a:cubicBezTo>
                        <a:pt x="1428" y="1788"/>
                        <a:pt x="1428" y="1788"/>
                        <a:pt x="1428" y="1788"/>
                      </a:cubicBezTo>
                      <a:cubicBezTo>
                        <a:pt x="1418" y="1788"/>
                        <a:pt x="1397" y="1788"/>
                        <a:pt x="1387" y="1788"/>
                      </a:cubicBezTo>
                      <a:cubicBezTo>
                        <a:pt x="1324" y="1788"/>
                        <a:pt x="1262" y="1767"/>
                        <a:pt x="1241" y="1725"/>
                      </a:cubicBezTo>
                      <a:cubicBezTo>
                        <a:pt x="730" y="1046"/>
                        <a:pt x="730" y="1046"/>
                        <a:pt x="730" y="1046"/>
                      </a:cubicBezTo>
                      <a:cubicBezTo>
                        <a:pt x="720" y="1025"/>
                        <a:pt x="720" y="1014"/>
                        <a:pt x="720" y="1014"/>
                      </a:cubicBezTo>
                      <a:cubicBezTo>
                        <a:pt x="720" y="1014"/>
                        <a:pt x="730" y="1004"/>
                        <a:pt x="740" y="994"/>
                      </a:cubicBezTo>
                      <a:cubicBezTo>
                        <a:pt x="2669" y="293"/>
                        <a:pt x="2669" y="293"/>
                        <a:pt x="2669" y="293"/>
                      </a:cubicBezTo>
                      <a:cubicBezTo>
                        <a:pt x="2679" y="293"/>
                        <a:pt x="2689" y="293"/>
                        <a:pt x="2700" y="293"/>
                      </a:cubicBezTo>
                      <a:cubicBezTo>
                        <a:pt x="2741" y="293"/>
                        <a:pt x="2773" y="314"/>
                        <a:pt x="2794" y="345"/>
                      </a:cubicBezTo>
                      <a:cubicBezTo>
                        <a:pt x="3054" y="1088"/>
                        <a:pt x="3054" y="1088"/>
                        <a:pt x="3054" y="1088"/>
                      </a:cubicBezTo>
                      <a:cubicBezTo>
                        <a:pt x="3075" y="1140"/>
                        <a:pt x="3054" y="1192"/>
                        <a:pt x="3002" y="121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68" name="Gruppieren 172"/>
              <p:cNvGrpSpPr/>
              <p:nvPr/>
            </p:nvGrpSpPr>
            <p:grpSpPr>
              <a:xfrm>
                <a:off x="3474293" y="3399842"/>
                <a:ext cx="137226" cy="139180"/>
                <a:chOff x="4078288" y="442913"/>
                <a:chExt cx="279400" cy="284163"/>
              </a:xfrm>
              <a:solidFill>
                <a:schemeClr val="bg1"/>
              </a:solidFill>
            </p:grpSpPr>
            <p:sp>
              <p:nvSpPr>
                <p:cNvPr id="116" name="Freeform 30"/>
                <p:cNvSpPr>
                  <a:spLocks noEditPoints="1"/>
                </p:cNvSpPr>
                <p:nvPr/>
              </p:nvSpPr>
              <p:spPr bwMode="auto">
                <a:xfrm>
                  <a:off x="4227513" y="442913"/>
                  <a:ext cx="130175" cy="98425"/>
                </a:xfrm>
                <a:custGeom>
                  <a:avLst/>
                  <a:gdLst>
                    <a:gd name="T0" fmla="*/ 1085 w 1376"/>
                    <a:gd name="T1" fmla="*/ 95 h 1040"/>
                    <a:gd name="T2" fmla="*/ 699 w 1376"/>
                    <a:gd name="T3" fmla="*/ 0 h 1040"/>
                    <a:gd name="T4" fmla="*/ 292 w 1376"/>
                    <a:gd name="T5" fmla="*/ 95 h 1040"/>
                    <a:gd name="T6" fmla="*/ 292 w 1376"/>
                    <a:gd name="T7" fmla="*/ 946 h 1040"/>
                    <a:gd name="T8" fmla="*/ 292 w 1376"/>
                    <a:gd name="T9" fmla="*/ 946 h 1040"/>
                    <a:gd name="T10" fmla="*/ 699 w 1376"/>
                    <a:gd name="T11" fmla="*/ 1040 h 1040"/>
                    <a:gd name="T12" fmla="*/ 699 w 1376"/>
                    <a:gd name="T13" fmla="*/ 1040 h 1040"/>
                    <a:gd name="T14" fmla="*/ 1085 w 1376"/>
                    <a:gd name="T15" fmla="*/ 946 h 1040"/>
                    <a:gd name="T16" fmla="*/ 1085 w 1376"/>
                    <a:gd name="T17" fmla="*/ 95 h 1040"/>
                    <a:gd name="T18" fmla="*/ 1074 w 1376"/>
                    <a:gd name="T19" fmla="*/ 473 h 1040"/>
                    <a:gd name="T20" fmla="*/ 1074 w 1376"/>
                    <a:gd name="T21" fmla="*/ 179 h 1040"/>
                    <a:gd name="T22" fmla="*/ 741 w 1376"/>
                    <a:gd name="T23" fmla="*/ 95 h 1040"/>
                    <a:gd name="T24" fmla="*/ 741 w 1376"/>
                    <a:gd name="T25" fmla="*/ 190 h 1040"/>
                    <a:gd name="T26" fmla="*/ 741 w 1376"/>
                    <a:gd name="T27" fmla="*/ 95 h 1040"/>
                    <a:gd name="T28" fmla="*/ 980 w 1376"/>
                    <a:gd name="T29" fmla="*/ 137 h 1040"/>
                    <a:gd name="T30" fmla="*/ 939 w 1376"/>
                    <a:gd name="T31" fmla="*/ 127 h 1040"/>
                    <a:gd name="T32" fmla="*/ 647 w 1376"/>
                    <a:gd name="T33" fmla="*/ 190 h 1040"/>
                    <a:gd name="T34" fmla="*/ 647 w 1376"/>
                    <a:gd name="T35" fmla="*/ 95 h 1040"/>
                    <a:gd name="T36" fmla="*/ 407 w 1376"/>
                    <a:gd name="T37" fmla="*/ 137 h 1040"/>
                    <a:gd name="T38" fmla="*/ 428 w 1376"/>
                    <a:gd name="T39" fmla="*/ 148 h 1040"/>
                    <a:gd name="T40" fmla="*/ 647 w 1376"/>
                    <a:gd name="T41" fmla="*/ 473 h 1040"/>
                    <a:gd name="T42" fmla="*/ 470 w 1376"/>
                    <a:gd name="T43" fmla="*/ 253 h 1040"/>
                    <a:gd name="T44" fmla="*/ 647 w 1376"/>
                    <a:gd name="T45" fmla="*/ 557 h 1040"/>
                    <a:gd name="T46" fmla="*/ 470 w 1376"/>
                    <a:gd name="T47" fmla="*/ 788 h 1040"/>
                    <a:gd name="T48" fmla="*/ 647 w 1376"/>
                    <a:gd name="T49" fmla="*/ 557 h 1040"/>
                    <a:gd name="T50" fmla="*/ 647 w 1376"/>
                    <a:gd name="T51" fmla="*/ 851 h 1040"/>
                    <a:gd name="T52" fmla="*/ 522 w 1376"/>
                    <a:gd name="T53" fmla="*/ 872 h 1040"/>
                    <a:gd name="T54" fmla="*/ 449 w 1376"/>
                    <a:gd name="T55" fmla="*/ 914 h 1040"/>
                    <a:gd name="T56" fmla="*/ 428 w 1376"/>
                    <a:gd name="T57" fmla="*/ 893 h 1040"/>
                    <a:gd name="T58" fmla="*/ 741 w 1376"/>
                    <a:gd name="T59" fmla="*/ 956 h 1040"/>
                    <a:gd name="T60" fmla="*/ 866 w 1376"/>
                    <a:gd name="T61" fmla="*/ 872 h 1040"/>
                    <a:gd name="T62" fmla="*/ 959 w 1376"/>
                    <a:gd name="T63" fmla="*/ 893 h 1040"/>
                    <a:gd name="T64" fmla="*/ 939 w 1376"/>
                    <a:gd name="T65" fmla="*/ 914 h 1040"/>
                    <a:gd name="T66" fmla="*/ 741 w 1376"/>
                    <a:gd name="T67" fmla="*/ 767 h 1040"/>
                    <a:gd name="T68" fmla="*/ 980 w 1376"/>
                    <a:gd name="T69" fmla="*/ 557 h 1040"/>
                    <a:gd name="T70" fmla="*/ 741 w 1376"/>
                    <a:gd name="T71" fmla="*/ 767 h 1040"/>
                    <a:gd name="T72" fmla="*/ 741 w 1376"/>
                    <a:gd name="T73" fmla="*/ 274 h 1040"/>
                    <a:gd name="T74" fmla="*/ 980 w 1376"/>
                    <a:gd name="T75" fmla="*/ 473 h 1040"/>
                    <a:gd name="T76" fmla="*/ 741 w 1376"/>
                    <a:gd name="T77" fmla="*/ 473 h 1040"/>
                    <a:gd name="T78" fmla="*/ 386 w 1376"/>
                    <a:gd name="T79" fmla="*/ 221 h 1040"/>
                    <a:gd name="T80" fmla="*/ 105 w 1376"/>
                    <a:gd name="T81" fmla="*/ 473 h 1040"/>
                    <a:gd name="T82" fmla="*/ 105 w 1376"/>
                    <a:gd name="T83" fmla="*/ 557 h 1040"/>
                    <a:gd name="T84" fmla="*/ 386 w 1376"/>
                    <a:gd name="T85" fmla="*/ 820 h 1040"/>
                    <a:gd name="T86" fmla="*/ 105 w 1376"/>
                    <a:gd name="T87" fmla="*/ 557 h 1040"/>
                    <a:gd name="T88" fmla="*/ 1001 w 1376"/>
                    <a:gd name="T89" fmla="*/ 820 h 1040"/>
                    <a:gd name="T90" fmla="*/ 1293 w 1376"/>
                    <a:gd name="T91" fmla="*/ 557 h 10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76" h="1040">
                      <a:moveTo>
                        <a:pt x="1085" y="95"/>
                      </a:moveTo>
                      <a:cubicBezTo>
                        <a:pt x="1085" y="95"/>
                        <a:pt x="1085" y="95"/>
                        <a:pt x="1085" y="95"/>
                      </a:cubicBezTo>
                      <a:cubicBezTo>
                        <a:pt x="1085" y="95"/>
                        <a:pt x="1085" y="95"/>
                        <a:pt x="1085" y="95"/>
                      </a:cubicBezTo>
                      <a:cubicBezTo>
                        <a:pt x="980" y="32"/>
                        <a:pt x="845" y="0"/>
                        <a:pt x="699" y="0"/>
                      </a:cubicBezTo>
                      <a:cubicBezTo>
                        <a:pt x="615" y="0"/>
                        <a:pt x="543" y="11"/>
                        <a:pt x="480" y="21"/>
                      </a:cubicBezTo>
                      <a:cubicBezTo>
                        <a:pt x="417" y="42"/>
                        <a:pt x="292" y="95"/>
                        <a:pt x="292" y="95"/>
                      </a:cubicBezTo>
                      <a:cubicBezTo>
                        <a:pt x="115" y="190"/>
                        <a:pt x="0" y="347"/>
                        <a:pt x="0" y="515"/>
                      </a:cubicBezTo>
                      <a:cubicBezTo>
                        <a:pt x="0" y="704"/>
                        <a:pt x="115" y="851"/>
                        <a:pt x="292" y="946"/>
                      </a:cubicBezTo>
                      <a:cubicBezTo>
                        <a:pt x="292" y="946"/>
                        <a:pt x="292" y="946"/>
                        <a:pt x="292" y="946"/>
                      </a:cubicBezTo>
                      <a:cubicBezTo>
                        <a:pt x="292" y="946"/>
                        <a:pt x="292" y="946"/>
                        <a:pt x="292" y="946"/>
                      </a:cubicBezTo>
                      <a:cubicBezTo>
                        <a:pt x="292" y="946"/>
                        <a:pt x="292" y="946"/>
                        <a:pt x="292" y="946"/>
                      </a:cubicBezTo>
                      <a:cubicBezTo>
                        <a:pt x="407" y="998"/>
                        <a:pt x="543" y="1040"/>
                        <a:pt x="699" y="1040"/>
                      </a:cubicBezTo>
                      <a:cubicBezTo>
                        <a:pt x="699" y="1040"/>
                        <a:pt x="699" y="1040"/>
                        <a:pt x="699" y="1040"/>
                      </a:cubicBezTo>
                      <a:cubicBezTo>
                        <a:pt x="699" y="1040"/>
                        <a:pt x="699" y="1040"/>
                        <a:pt x="699" y="1040"/>
                      </a:cubicBezTo>
                      <a:cubicBezTo>
                        <a:pt x="845" y="1040"/>
                        <a:pt x="980" y="998"/>
                        <a:pt x="1085" y="946"/>
                      </a:cubicBezTo>
                      <a:cubicBezTo>
                        <a:pt x="1085" y="946"/>
                        <a:pt x="1085" y="946"/>
                        <a:pt x="1085" y="946"/>
                      </a:cubicBezTo>
                      <a:cubicBezTo>
                        <a:pt x="1262" y="851"/>
                        <a:pt x="1376" y="704"/>
                        <a:pt x="1376" y="515"/>
                      </a:cubicBezTo>
                      <a:cubicBezTo>
                        <a:pt x="1376" y="347"/>
                        <a:pt x="1262" y="190"/>
                        <a:pt x="1085" y="95"/>
                      </a:cubicBezTo>
                      <a:close/>
                      <a:moveTo>
                        <a:pt x="1293" y="473"/>
                      </a:moveTo>
                      <a:cubicBezTo>
                        <a:pt x="1074" y="473"/>
                        <a:pt x="1074" y="473"/>
                        <a:pt x="1074" y="473"/>
                      </a:cubicBezTo>
                      <a:cubicBezTo>
                        <a:pt x="1074" y="379"/>
                        <a:pt x="1043" y="295"/>
                        <a:pt x="1001" y="221"/>
                      </a:cubicBezTo>
                      <a:cubicBezTo>
                        <a:pt x="1022" y="211"/>
                        <a:pt x="1053" y="200"/>
                        <a:pt x="1074" y="179"/>
                      </a:cubicBezTo>
                      <a:cubicBezTo>
                        <a:pt x="1189" y="263"/>
                        <a:pt x="1272" y="358"/>
                        <a:pt x="1293" y="473"/>
                      </a:cubicBezTo>
                      <a:close/>
                      <a:moveTo>
                        <a:pt x="741" y="95"/>
                      </a:moveTo>
                      <a:cubicBezTo>
                        <a:pt x="782" y="95"/>
                        <a:pt x="824" y="137"/>
                        <a:pt x="866" y="179"/>
                      </a:cubicBezTo>
                      <a:cubicBezTo>
                        <a:pt x="824" y="179"/>
                        <a:pt x="782" y="190"/>
                        <a:pt x="741" y="190"/>
                      </a:cubicBezTo>
                      <a:cubicBezTo>
                        <a:pt x="741" y="95"/>
                        <a:pt x="741" y="95"/>
                        <a:pt x="741" y="95"/>
                      </a:cubicBezTo>
                      <a:cubicBezTo>
                        <a:pt x="741" y="95"/>
                        <a:pt x="741" y="95"/>
                        <a:pt x="741" y="95"/>
                      </a:cubicBezTo>
                      <a:close/>
                      <a:moveTo>
                        <a:pt x="939" y="127"/>
                      </a:moveTo>
                      <a:cubicBezTo>
                        <a:pt x="949" y="137"/>
                        <a:pt x="970" y="137"/>
                        <a:pt x="980" y="137"/>
                      </a:cubicBezTo>
                      <a:cubicBezTo>
                        <a:pt x="970" y="137"/>
                        <a:pt x="970" y="137"/>
                        <a:pt x="959" y="148"/>
                      </a:cubicBezTo>
                      <a:cubicBezTo>
                        <a:pt x="949" y="137"/>
                        <a:pt x="939" y="137"/>
                        <a:pt x="939" y="127"/>
                      </a:cubicBezTo>
                      <a:close/>
                      <a:moveTo>
                        <a:pt x="647" y="95"/>
                      </a:moveTo>
                      <a:cubicBezTo>
                        <a:pt x="647" y="190"/>
                        <a:pt x="647" y="190"/>
                        <a:pt x="647" y="190"/>
                      </a:cubicBezTo>
                      <a:cubicBezTo>
                        <a:pt x="605" y="190"/>
                        <a:pt x="553" y="179"/>
                        <a:pt x="522" y="179"/>
                      </a:cubicBezTo>
                      <a:cubicBezTo>
                        <a:pt x="553" y="137"/>
                        <a:pt x="605" y="95"/>
                        <a:pt x="647" y="95"/>
                      </a:cubicBezTo>
                      <a:close/>
                      <a:moveTo>
                        <a:pt x="428" y="148"/>
                      </a:moveTo>
                      <a:cubicBezTo>
                        <a:pt x="417" y="137"/>
                        <a:pt x="407" y="137"/>
                        <a:pt x="407" y="137"/>
                      </a:cubicBezTo>
                      <a:cubicBezTo>
                        <a:pt x="417" y="137"/>
                        <a:pt x="428" y="137"/>
                        <a:pt x="449" y="127"/>
                      </a:cubicBezTo>
                      <a:cubicBezTo>
                        <a:pt x="438" y="137"/>
                        <a:pt x="428" y="137"/>
                        <a:pt x="428" y="148"/>
                      </a:cubicBezTo>
                      <a:close/>
                      <a:moveTo>
                        <a:pt x="647" y="274"/>
                      </a:moveTo>
                      <a:cubicBezTo>
                        <a:pt x="647" y="473"/>
                        <a:pt x="647" y="473"/>
                        <a:pt x="647" y="473"/>
                      </a:cubicBezTo>
                      <a:cubicBezTo>
                        <a:pt x="407" y="473"/>
                        <a:pt x="407" y="473"/>
                        <a:pt x="407" y="473"/>
                      </a:cubicBezTo>
                      <a:cubicBezTo>
                        <a:pt x="407" y="389"/>
                        <a:pt x="428" y="316"/>
                        <a:pt x="470" y="253"/>
                      </a:cubicBezTo>
                      <a:cubicBezTo>
                        <a:pt x="522" y="263"/>
                        <a:pt x="584" y="274"/>
                        <a:pt x="647" y="274"/>
                      </a:cubicBezTo>
                      <a:close/>
                      <a:moveTo>
                        <a:pt x="647" y="557"/>
                      </a:moveTo>
                      <a:cubicBezTo>
                        <a:pt x="647" y="767"/>
                        <a:pt x="647" y="767"/>
                        <a:pt x="647" y="767"/>
                      </a:cubicBezTo>
                      <a:cubicBezTo>
                        <a:pt x="584" y="767"/>
                        <a:pt x="522" y="778"/>
                        <a:pt x="470" y="788"/>
                      </a:cubicBezTo>
                      <a:cubicBezTo>
                        <a:pt x="428" y="725"/>
                        <a:pt x="407" y="652"/>
                        <a:pt x="407" y="557"/>
                      </a:cubicBezTo>
                      <a:cubicBezTo>
                        <a:pt x="647" y="557"/>
                        <a:pt x="647" y="557"/>
                        <a:pt x="647" y="557"/>
                      </a:cubicBezTo>
                      <a:cubicBezTo>
                        <a:pt x="647" y="557"/>
                        <a:pt x="647" y="557"/>
                        <a:pt x="647" y="557"/>
                      </a:cubicBezTo>
                      <a:close/>
                      <a:moveTo>
                        <a:pt x="647" y="851"/>
                      </a:moveTo>
                      <a:cubicBezTo>
                        <a:pt x="647" y="956"/>
                        <a:pt x="647" y="956"/>
                        <a:pt x="647" y="956"/>
                      </a:cubicBezTo>
                      <a:cubicBezTo>
                        <a:pt x="605" y="935"/>
                        <a:pt x="553" y="914"/>
                        <a:pt x="522" y="872"/>
                      </a:cubicBezTo>
                      <a:cubicBezTo>
                        <a:pt x="553" y="862"/>
                        <a:pt x="605" y="851"/>
                        <a:pt x="647" y="851"/>
                      </a:cubicBezTo>
                      <a:close/>
                      <a:moveTo>
                        <a:pt x="449" y="914"/>
                      </a:moveTo>
                      <a:cubicBezTo>
                        <a:pt x="428" y="914"/>
                        <a:pt x="417" y="914"/>
                        <a:pt x="407" y="904"/>
                      </a:cubicBezTo>
                      <a:cubicBezTo>
                        <a:pt x="407" y="904"/>
                        <a:pt x="417" y="893"/>
                        <a:pt x="428" y="893"/>
                      </a:cubicBezTo>
                      <a:cubicBezTo>
                        <a:pt x="428" y="904"/>
                        <a:pt x="438" y="914"/>
                        <a:pt x="449" y="914"/>
                      </a:cubicBezTo>
                      <a:close/>
                      <a:moveTo>
                        <a:pt x="741" y="956"/>
                      </a:moveTo>
                      <a:cubicBezTo>
                        <a:pt x="741" y="851"/>
                        <a:pt x="741" y="851"/>
                        <a:pt x="741" y="851"/>
                      </a:cubicBezTo>
                      <a:cubicBezTo>
                        <a:pt x="782" y="851"/>
                        <a:pt x="824" y="862"/>
                        <a:pt x="866" y="872"/>
                      </a:cubicBezTo>
                      <a:cubicBezTo>
                        <a:pt x="824" y="914"/>
                        <a:pt x="782" y="935"/>
                        <a:pt x="741" y="956"/>
                      </a:cubicBezTo>
                      <a:close/>
                      <a:moveTo>
                        <a:pt x="959" y="893"/>
                      </a:moveTo>
                      <a:cubicBezTo>
                        <a:pt x="970" y="893"/>
                        <a:pt x="970" y="904"/>
                        <a:pt x="980" y="904"/>
                      </a:cubicBezTo>
                      <a:cubicBezTo>
                        <a:pt x="970" y="914"/>
                        <a:pt x="949" y="914"/>
                        <a:pt x="939" y="914"/>
                      </a:cubicBezTo>
                      <a:cubicBezTo>
                        <a:pt x="939" y="914"/>
                        <a:pt x="949" y="904"/>
                        <a:pt x="959" y="893"/>
                      </a:cubicBezTo>
                      <a:close/>
                      <a:moveTo>
                        <a:pt x="741" y="767"/>
                      </a:moveTo>
                      <a:cubicBezTo>
                        <a:pt x="741" y="557"/>
                        <a:pt x="741" y="557"/>
                        <a:pt x="741" y="557"/>
                      </a:cubicBezTo>
                      <a:cubicBezTo>
                        <a:pt x="980" y="557"/>
                        <a:pt x="980" y="557"/>
                        <a:pt x="980" y="557"/>
                      </a:cubicBezTo>
                      <a:cubicBezTo>
                        <a:pt x="980" y="652"/>
                        <a:pt x="949" y="725"/>
                        <a:pt x="918" y="788"/>
                      </a:cubicBezTo>
                      <a:cubicBezTo>
                        <a:pt x="855" y="778"/>
                        <a:pt x="803" y="767"/>
                        <a:pt x="741" y="767"/>
                      </a:cubicBezTo>
                      <a:close/>
                      <a:moveTo>
                        <a:pt x="741" y="473"/>
                      </a:moveTo>
                      <a:cubicBezTo>
                        <a:pt x="741" y="274"/>
                        <a:pt x="741" y="274"/>
                        <a:pt x="741" y="274"/>
                      </a:cubicBezTo>
                      <a:cubicBezTo>
                        <a:pt x="803" y="274"/>
                        <a:pt x="855" y="263"/>
                        <a:pt x="918" y="253"/>
                      </a:cubicBezTo>
                      <a:cubicBezTo>
                        <a:pt x="949" y="316"/>
                        <a:pt x="980" y="389"/>
                        <a:pt x="980" y="473"/>
                      </a:cubicBezTo>
                      <a:cubicBezTo>
                        <a:pt x="741" y="473"/>
                        <a:pt x="741" y="473"/>
                        <a:pt x="741" y="473"/>
                      </a:cubicBezTo>
                      <a:cubicBezTo>
                        <a:pt x="741" y="473"/>
                        <a:pt x="741" y="473"/>
                        <a:pt x="741" y="473"/>
                      </a:cubicBezTo>
                      <a:close/>
                      <a:moveTo>
                        <a:pt x="324" y="179"/>
                      </a:moveTo>
                      <a:cubicBezTo>
                        <a:pt x="334" y="200"/>
                        <a:pt x="355" y="211"/>
                        <a:pt x="386" y="221"/>
                      </a:cubicBezTo>
                      <a:cubicBezTo>
                        <a:pt x="334" y="295"/>
                        <a:pt x="324" y="379"/>
                        <a:pt x="313" y="473"/>
                      </a:cubicBezTo>
                      <a:cubicBezTo>
                        <a:pt x="105" y="473"/>
                        <a:pt x="105" y="473"/>
                        <a:pt x="105" y="473"/>
                      </a:cubicBezTo>
                      <a:cubicBezTo>
                        <a:pt x="105" y="358"/>
                        <a:pt x="188" y="263"/>
                        <a:pt x="324" y="179"/>
                      </a:cubicBezTo>
                      <a:close/>
                      <a:moveTo>
                        <a:pt x="105" y="557"/>
                      </a:moveTo>
                      <a:cubicBezTo>
                        <a:pt x="313" y="557"/>
                        <a:pt x="313" y="557"/>
                        <a:pt x="313" y="557"/>
                      </a:cubicBezTo>
                      <a:cubicBezTo>
                        <a:pt x="324" y="662"/>
                        <a:pt x="334" y="746"/>
                        <a:pt x="386" y="820"/>
                      </a:cubicBezTo>
                      <a:cubicBezTo>
                        <a:pt x="355" y="830"/>
                        <a:pt x="334" y="841"/>
                        <a:pt x="324" y="862"/>
                      </a:cubicBezTo>
                      <a:cubicBezTo>
                        <a:pt x="188" y="788"/>
                        <a:pt x="105" y="673"/>
                        <a:pt x="105" y="557"/>
                      </a:cubicBezTo>
                      <a:close/>
                      <a:moveTo>
                        <a:pt x="1074" y="862"/>
                      </a:moveTo>
                      <a:cubicBezTo>
                        <a:pt x="1053" y="841"/>
                        <a:pt x="1022" y="830"/>
                        <a:pt x="1001" y="820"/>
                      </a:cubicBezTo>
                      <a:cubicBezTo>
                        <a:pt x="1043" y="746"/>
                        <a:pt x="1074" y="662"/>
                        <a:pt x="1074" y="557"/>
                      </a:cubicBezTo>
                      <a:cubicBezTo>
                        <a:pt x="1293" y="557"/>
                        <a:pt x="1293" y="557"/>
                        <a:pt x="1293" y="557"/>
                      </a:cubicBezTo>
                      <a:cubicBezTo>
                        <a:pt x="1272" y="673"/>
                        <a:pt x="1189" y="788"/>
                        <a:pt x="1074" y="8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7" name="Freeform 31"/>
                <p:cNvSpPr>
                  <a:spLocks noEditPoints="1"/>
                </p:cNvSpPr>
                <p:nvPr/>
              </p:nvSpPr>
              <p:spPr bwMode="auto">
                <a:xfrm>
                  <a:off x="4078288" y="449263"/>
                  <a:ext cx="279400" cy="277813"/>
                </a:xfrm>
                <a:custGeom>
                  <a:avLst/>
                  <a:gdLst>
                    <a:gd name="T0" fmla="*/ 2783 w 2928"/>
                    <a:gd name="T1" fmla="*/ 2912 h 2912"/>
                    <a:gd name="T2" fmla="*/ 146 w 2928"/>
                    <a:gd name="T3" fmla="*/ 2912 h 2912"/>
                    <a:gd name="T4" fmla="*/ 0 w 2928"/>
                    <a:gd name="T5" fmla="*/ 2767 h 2912"/>
                    <a:gd name="T6" fmla="*/ 0 w 2928"/>
                    <a:gd name="T7" fmla="*/ 146 h 2912"/>
                    <a:gd name="T8" fmla="*/ 146 w 2928"/>
                    <a:gd name="T9" fmla="*/ 0 h 2912"/>
                    <a:gd name="T10" fmla="*/ 594 w 2928"/>
                    <a:gd name="T11" fmla="*/ 0 h 2912"/>
                    <a:gd name="T12" fmla="*/ 740 w 2928"/>
                    <a:gd name="T13" fmla="*/ 136 h 2912"/>
                    <a:gd name="T14" fmla="*/ 855 w 2928"/>
                    <a:gd name="T15" fmla="*/ 1768 h 2912"/>
                    <a:gd name="T16" fmla="*/ 1376 w 2928"/>
                    <a:gd name="T17" fmla="*/ 1404 h 2912"/>
                    <a:gd name="T18" fmla="*/ 1522 w 2928"/>
                    <a:gd name="T19" fmla="*/ 1394 h 2912"/>
                    <a:gd name="T20" fmla="*/ 1605 w 2928"/>
                    <a:gd name="T21" fmla="*/ 1519 h 2912"/>
                    <a:gd name="T22" fmla="*/ 1605 w 2928"/>
                    <a:gd name="T23" fmla="*/ 1737 h 2912"/>
                    <a:gd name="T24" fmla="*/ 2032 w 2928"/>
                    <a:gd name="T25" fmla="*/ 1404 h 2912"/>
                    <a:gd name="T26" fmla="*/ 2189 w 2928"/>
                    <a:gd name="T27" fmla="*/ 1394 h 2912"/>
                    <a:gd name="T28" fmla="*/ 2272 w 2928"/>
                    <a:gd name="T29" fmla="*/ 1519 h 2912"/>
                    <a:gd name="T30" fmla="*/ 2272 w 2928"/>
                    <a:gd name="T31" fmla="*/ 1737 h 2912"/>
                    <a:gd name="T32" fmla="*/ 2689 w 2928"/>
                    <a:gd name="T33" fmla="*/ 1404 h 2912"/>
                    <a:gd name="T34" fmla="*/ 2845 w 2928"/>
                    <a:gd name="T35" fmla="*/ 1394 h 2912"/>
                    <a:gd name="T36" fmla="*/ 2928 w 2928"/>
                    <a:gd name="T37" fmla="*/ 1519 h 2912"/>
                    <a:gd name="T38" fmla="*/ 2928 w 2928"/>
                    <a:gd name="T39" fmla="*/ 2767 h 2912"/>
                    <a:gd name="T40" fmla="*/ 2783 w 2928"/>
                    <a:gd name="T41" fmla="*/ 2912 h 2912"/>
                    <a:gd name="T42" fmla="*/ 292 w 2928"/>
                    <a:gd name="T43" fmla="*/ 2621 h 2912"/>
                    <a:gd name="T44" fmla="*/ 2637 w 2928"/>
                    <a:gd name="T45" fmla="*/ 2621 h 2912"/>
                    <a:gd name="T46" fmla="*/ 2637 w 2928"/>
                    <a:gd name="T47" fmla="*/ 1820 h 2912"/>
                    <a:gd name="T48" fmla="*/ 2209 w 2928"/>
                    <a:gd name="T49" fmla="*/ 2153 h 2912"/>
                    <a:gd name="T50" fmla="*/ 2064 w 2928"/>
                    <a:gd name="T51" fmla="*/ 2164 h 2912"/>
                    <a:gd name="T52" fmla="*/ 1980 w 2928"/>
                    <a:gd name="T53" fmla="*/ 2039 h 2912"/>
                    <a:gd name="T54" fmla="*/ 1980 w 2928"/>
                    <a:gd name="T55" fmla="*/ 1820 h 2912"/>
                    <a:gd name="T56" fmla="*/ 1553 w 2928"/>
                    <a:gd name="T57" fmla="*/ 2153 h 2912"/>
                    <a:gd name="T58" fmla="*/ 1397 w 2928"/>
                    <a:gd name="T59" fmla="*/ 2174 h 2912"/>
                    <a:gd name="T60" fmla="*/ 1313 w 2928"/>
                    <a:gd name="T61" fmla="*/ 2039 h 2912"/>
                    <a:gd name="T62" fmla="*/ 1313 w 2928"/>
                    <a:gd name="T63" fmla="*/ 1800 h 2912"/>
                    <a:gd name="T64" fmla="*/ 813 w 2928"/>
                    <a:gd name="T65" fmla="*/ 2153 h 2912"/>
                    <a:gd name="T66" fmla="*/ 667 w 2928"/>
                    <a:gd name="T67" fmla="*/ 2174 h 2912"/>
                    <a:gd name="T68" fmla="*/ 584 w 2928"/>
                    <a:gd name="T69" fmla="*/ 2049 h 2912"/>
                    <a:gd name="T70" fmla="*/ 459 w 2928"/>
                    <a:gd name="T71" fmla="*/ 292 h 2912"/>
                    <a:gd name="T72" fmla="*/ 292 w 2928"/>
                    <a:gd name="T73" fmla="*/ 292 h 2912"/>
                    <a:gd name="T74" fmla="*/ 292 w 2928"/>
                    <a:gd name="T75" fmla="*/ 2621 h 2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928" h="2912">
                      <a:moveTo>
                        <a:pt x="2783" y="2912"/>
                      </a:moveTo>
                      <a:cubicBezTo>
                        <a:pt x="146" y="2912"/>
                        <a:pt x="146" y="2912"/>
                        <a:pt x="146" y="2912"/>
                      </a:cubicBezTo>
                      <a:cubicBezTo>
                        <a:pt x="63" y="2912"/>
                        <a:pt x="0" y="2850"/>
                        <a:pt x="0" y="2767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73"/>
                        <a:pt x="63" y="0"/>
                        <a:pt x="146" y="0"/>
                      </a:cubicBezTo>
                      <a:cubicBezTo>
                        <a:pt x="594" y="0"/>
                        <a:pt x="594" y="0"/>
                        <a:pt x="594" y="0"/>
                      </a:cubicBezTo>
                      <a:cubicBezTo>
                        <a:pt x="667" y="0"/>
                        <a:pt x="730" y="63"/>
                        <a:pt x="740" y="136"/>
                      </a:cubicBezTo>
                      <a:cubicBezTo>
                        <a:pt x="855" y="1768"/>
                        <a:pt x="855" y="1768"/>
                        <a:pt x="855" y="1768"/>
                      </a:cubicBezTo>
                      <a:cubicBezTo>
                        <a:pt x="1376" y="1404"/>
                        <a:pt x="1376" y="1404"/>
                        <a:pt x="1376" y="1404"/>
                      </a:cubicBezTo>
                      <a:cubicBezTo>
                        <a:pt x="1418" y="1373"/>
                        <a:pt x="1480" y="1363"/>
                        <a:pt x="1522" y="1394"/>
                      </a:cubicBezTo>
                      <a:cubicBezTo>
                        <a:pt x="1574" y="1415"/>
                        <a:pt x="1605" y="1467"/>
                        <a:pt x="1605" y="1519"/>
                      </a:cubicBezTo>
                      <a:cubicBezTo>
                        <a:pt x="1605" y="1737"/>
                        <a:pt x="1605" y="1737"/>
                        <a:pt x="1605" y="1737"/>
                      </a:cubicBezTo>
                      <a:cubicBezTo>
                        <a:pt x="2032" y="1404"/>
                        <a:pt x="2032" y="1404"/>
                        <a:pt x="2032" y="1404"/>
                      </a:cubicBezTo>
                      <a:cubicBezTo>
                        <a:pt x="2074" y="1373"/>
                        <a:pt x="2137" y="1363"/>
                        <a:pt x="2189" y="1394"/>
                      </a:cubicBezTo>
                      <a:cubicBezTo>
                        <a:pt x="2241" y="1415"/>
                        <a:pt x="2272" y="1467"/>
                        <a:pt x="2272" y="1519"/>
                      </a:cubicBezTo>
                      <a:cubicBezTo>
                        <a:pt x="2272" y="1737"/>
                        <a:pt x="2272" y="1737"/>
                        <a:pt x="2272" y="1737"/>
                      </a:cubicBezTo>
                      <a:cubicBezTo>
                        <a:pt x="2689" y="1404"/>
                        <a:pt x="2689" y="1404"/>
                        <a:pt x="2689" y="1404"/>
                      </a:cubicBezTo>
                      <a:cubicBezTo>
                        <a:pt x="2741" y="1373"/>
                        <a:pt x="2793" y="1363"/>
                        <a:pt x="2845" y="1394"/>
                      </a:cubicBezTo>
                      <a:cubicBezTo>
                        <a:pt x="2897" y="1415"/>
                        <a:pt x="2928" y="1467"/>
                        <a:pt x="2928" y="1519"/>
                      </a:cubicBezTo>
                      <a:cubicBezTo>
                        <a:pt x="2928" y="2767"/>
                        <a:pt x="2928" y="2767"/>
                        <a:pt x="2928" y="2767"/>
                      </a:cubicBezTo>
                      <a:cubicBezTo>
                        <a:pt x="2928" y="2850"/>
                        <a:pt x="2866" y="2912"/>
                        <a:pt x="2783" y="2912"/>
                      </a:cubicBezTo>
                      <a:close/>
                      <a:moveTo>
                        <a:pt x="292" y="2621"/>
                      </a:moveTo>
                      <a:cubicBezTo>
                        <a:pt x="2637" y="2621"/>
                        <a:pt x="2637" y="2621"/>
                        <a:pt x="2637" y="2621"/>
                      </a:cubicBezTo>
                      <a:cubicBezTo>
                        <a:pt x="2637" y="1820"/>
                        <a:pt x="2637" y="1820"/>
                        <a:pt x="2637" y="1820"/>
                      </a:cubicBezTo>
                      <a:cubicBezTo>
                        <a:pt x="2209" y="2153"/>
                        <a:pt x="2209" y="2153"/>
                        <a:pt x="2209" y="2153"/>
                      </a:cubicBezTo>
                      <a:cubicBezTo>
                        <a:pt x="2168" y="2184"/>
                        <a:pt x="2105" y="2195"/>
                        <a:pt x="2064" y="2164"/>
                      </a:cubicBezTo>
                      <a:cubicBezTo>
                        <a:pt x="2012" y="2143"/>
                        <a:pt x="1980" y="2091"/>
                        <a:pt x="1980" y="2039"/>
                      </a:cubicBezTo>
                      <a:cubicBezTo>
                        <a:pt x="1980" y="1820"/>
                        <a:pt x="1980" y="1820"/>
                        <a:pt x="1980" y="1820"/>
                      </a:cubicBezTo>
                      <a:cubicBezTo>
                        <a:pt x="1553" y="2153"/>
                        <a:pt x="1553" y="2153"/>
                        <a:pt x="1553" y="2153"/>
                      </a:cubicBezTo>
                      <a:cubicBezTo>
                        <a:pt x="1501" y="2184"/>
                        <a:pt x="1449" y="2195"/>
                        <a:pt x="1397" y="2174"/>
                      </a:cubicBezTo>
                      <a:cubicBezTo>
                        <a:pt x="1345" y="2143"/>
                        <a:pt x="1313" y="2091"/>
                        <a:pt x="1313" y="2039"/>
                      </a:cubicBezTo>
                      <a:cubicBezTo>
                        <a:pt x="1313" y="1800"/>
                        <a:pt x="1313" y="1800"/>
                        <a:pt x="1313" y="1800"/>
                      </a:cubicBezTo>
                      <a:cubicBezTo>
                        <a:pt x="813" y="2153"/>
                        <a:pt x="813" y="2153"/>
                        <a:pt x="813" y="2153"/>
                      </a:cubicBezTo>
                      <a:cubicBezTo>
                        <a:pt x="772" y="2184"/>
                        <a:pt x="719" y="2195"/>
                        <a:pt x="667" y="2174"/>
                      </a:cubicBezTo>
                      <a:cubicBezTo>
                        <a:pt x="626" y="2153"/>
                        <a:pt x="594" y="2101"/>
                        <a:pt x="584" y="2049"/>
                      </a:cubicBezTo>
                      <a:cubicBezTo>
                        <a:pt x="459" y="292"/>
                        <a:pt x="459" y="292"/>
                        <a:pt x="459" y="292"/>
                      </a:cubicBezTo>
                      <a:cubicBezTo>
                        <a:pt x="292" y="292"/>
                        <a:pt x="292" y="292"/>
                        <a:pt x="292" y="292"/>
                      </a:cubicBezTo>
                      <a:lnTo>
                        <a:pt x="292" y="262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69" name="Gruppieren 180"/>
              <p:cNvGrpSpPr/>
              <p:nvPr/>
            </p:nvGrpSpPr>
            <p:grpSpPr>
              <a:xfrm rot="900000">
                <a:off x="3771308" y="3627902"/>
                <a:ext cx="91018" cy="145542"/>
                <a:chOff x="-1512304" y="2288936"/>
                <a:chExt cx="452438" cy="725488"/>
              </a:xfrm>
              <a:solidFill>
                <a:schemeClr val="bg1"/>
              </a:solidFill>
            </p:grpSpPr>
            <p:sp>
              <p:nvSpPr>
                <p:cNvPr id="109" name="Freeform 8"/>
                <p:cNvSpPr>
                  <a:spLocks noEditPoints="1"/>
                </p:cNvSpPr>
                <p:nvPr/>
              </p:nvSpPr>
              <p:spPr bwMode="auto">
                <a:xfrm>
                  <a:off x="-1512304" y="2288936"/>
                  <a:ext cx="452438" cy="725488"/>
                </a:xfrm>
                <a:custGeom>
                  <a:avLst/>
                  <a:gdLst>
                    <a:gd name="T0" fmla="*/ 252 w 322"/>
                    <a:gd name="T1" fmla="*/ 518 h 518"/>
                    <a:gd name="T2" fmla="*/ 70 w 322"/>
                    <a:gd name="T3" fmla="*/ 518 h 518"/>
                    <a:gd name="T4" fmla="*/ 0 w 322"/>
                    <a:gd name="T5" fmla="*/ 448 h 518"/>
                    <a:gd name="T6" fmla="*/ 0 w 322"/>
                    <a:gd name="T7" fmla="*/ 70 h 518"/>
                    <a:gd name="T8" fmla="*/ 70 w 322"/>
                    <a:gd name="T9" fmla="*/ 0 h 518"/>
                    <a:gd name="T10" fmla="*/ 252 w 322"/>
                    <a:gd name="T11" fmla="*/ 0 h 518"/>
                    <a:gd name="T12" fmla="*/ 322 w 322"/>
                    <a:gd name="T13" fmla="*/ 70 h 518"/>
                    <a:gd name="T14" fmla="*/ 322 w 322"/>
                    <a:gd name="T15" fmla="*/ 448 h 518"/>
                    <a:gd name="T16" fmla="*/ 252 w 322"/>
                    <a:gd name="T17" fmla="*/ 518 h 518"/>
                    <a:gd name="T18" fmla="*/ 70 w 322"/>
                    <a:gd name="T19" fmla="*/ 22 h 518"/>
                    <a:gd name="T20" fmla="*/ 22 w 322"/>
                    <a:gd name="T21" fmla="*/ 70 h 518"/>
                    <a:gd name="T22" fmla="*/ 22 w 322"/>
                    <a:gd name="T23" fmla="*/ 448 h 518"/>
                    <a:gd name="T24" fmla="*/ 70 w 322"/>
                    <a:gd name="T25" fmla="*/ 496 h 518"/>
                    <a:gd name="T26" fmla="*/ 252 w 322"/>
                    <a:gd name="T27" fmla="*/ 496 h 518"/>
                    <a:gd name="T28" fmla="*/ 300 w 322"/>
                    <a:gd name="T29" fmla="*/ 448 h 518"/>
                    <a:gd name="T30" fmla="*/ 300 w 322"/>
                    <a:gd name="T31" fmla="*/ 70 h 518"/>
                    <a:gd name="T32" fmla="*/ 252 w 322"/>
                    <a:gd name="T33" fmla="*/ 22 h 518"/>
                    <a:gd name="T34" fmla="*/ 70 w 322"/>
                    <a:gd name="T35" fmla="*/ 22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2" h="518">
                      <a:moveTo>
                        <a:pt x="252" y="518"/>
                      </a:moveTo>
                      <a:cubicBezTo>
                        <a:pt x="70" y="518"/>
                        <a:pt x="70" y="518"/>
                        <a:pt x="70" y="518"/>
                      </a:cubicBezTo>
                      <a:cubicBezTo>
                        <a:pt x="31" y="518"/>
                        <a:pt x="0" y="487"/>
                        <a:pt x="0" y="448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252" y="0"/>
                        <a:pt x="252" y="0"/>
                        <a:pt x="252" y="0"/>
                      </a:cubicBezTo>
                      <a:cubicBezTo>
                        <a:pt x="290" y="0"/>
                        <a:pt x="322" y="31"/>
                        <a:pt x="322" y="70"/>
                      </a:cubicBezTo>
                      <a:cubicBezTo>
                        <a:pt x="322" y="448"/>
                        <a:pt x="322" y="448"/>
                        <a:pt x="322" y="448"/>
                      </a:cubicBezTo>
                      <a:cubicBezTo>
                        <a:pt x="322" y="487"/>
                        <a:pt x="290" y="518"/>
                        <a:pt x="252" y="518"/>
                      </a:cubicBezTo>
                      <a:close/>
                      <a:moveTo>
                        <a:pt x="70" y="22"/>
                      </a:moveTo>
                      <a:cubicBezTo>
                        <a:pt x="43" y="22"/>
                        <a:pt x="22" y="43"/>
                        <a:pt x="22" y="70"/>
                      </a:cubicBezTo>
                      <a:cubicBezTo>
                        <a:pt x="22" y="448"/>
                        <a:pt x="22" y="448"/>
                        <a:pt x="22" y="448"/>
                      </a:cubicBezTo>
                      <a:cubicBezTo>
                        <a:pt x="22" y="475"/>
                        <a:pt x="43" y="496"/>
                        <a:pt x="70" y="496"/>
                      </a:cubicBezTo>
                      <a:cubicBezTo>
                        <a:pt x="252" y="496"/>
                        <a:pt x="252" y="496"/>
                        <a:pt x="252" y="496"/>
                      </a:cubicBezTo>
                      <a:cubicBezTo>
                        <a:pt x="278" y="496"/>
                        <a:pt x="300" y="475"/>
                        <a:pt x="300" y="448"/>
                      </a:cubicBezTo>
                      <a:cubicBezTo>
                        <a:pt x="300" y="70"/>
                        <a:pt x="300" y="70"/>
                        <a:pt x="300" y="70"/>
                      </a:cubicBezTo>
                      <a:cubicBezTo>
                        <a:pt x="300" y="43"/>
                        <a:pt x="278" y="22"/>
                        <a:pt x="252" y="22"/>
                      </a:cubicBezTo>
                      <a:lnTo>
                        <a:pt x="7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0" name="Freeform 9"/>
                <p:cNvSpPr>
                  <a:spLocks noEditPoints="1"/>
                </p:cNvSpPr>
                <p:nvPr/>
              </p:nvSpPr>
              <p:spPr bwMode="auto">
                <a:xfrm>
                  <a:off x="-1456741" y="2428636"/>
                  <a:ext cx="341313" cy="442913"/>
                </a:xfrm>
                <a:custGeom>
                  <a:avLst/>
                  <a:gdLst>
                    <a:gd name="T0" fmla="*/ 233 w 244"/>
                    <a:gd name="T1" fmla="*/ 316 h 316"/>
                    <a:gd name="T2" fmla="*/ 11 w 244"/>
                    <a:gd name="T3" fmla="*/ 316 h 316"/>
                    <a:gd name="T4" fmla="*/ 0 w 244"/>
                    <a:gd name="T5" fmla="*/ 306 h 316"/>
                    <a:gd name="T6" fmla="*/ 0 w 244"/>
                    <a:gd name="T7" fmla="*/ 11 h 316"/>
                    <a:gd name="T8" fmla="*/ 11 w 244"/>
                    <a:gd name="T9" fmla="*/ 0 h 316"/>
                    <a:gd name="T10" fmla="*/ 233 w 244"/>
                    <a:gd name="T11" fmla="*/ 0 h 316"/>
                    <a:gd name="T12" fmla="*/ 244 w 244"/>
                    <a:gd name="T13" fmla="*/ 11 h 316"/>
                    <a:gd name="T14" fmla="*/ 244 w 244"/>
                    <a:gd name="T15" fmla="*/ 306 h 316"/>
                    <a:gd name="T16" fmla="*/ 233 w 244"/>
                    <a:gd name="T17" fmla="*/ 316 h 316"/>
                    <a:gd name="T18" fmla="*/ 21 w 244"/>
                    <a:gd name="T19" fmla="*/ 295 h 316"/>
                    <a:gd name="T20" fmla="*/ 222 w 244"/>
                    <a:gd name="T21" fmla="*/ 295 h 316"/>
                    <a:gd name="T22" fmla="*/ 222 w 244"/>
                    <a:gd name="T23" fmla="*/ 21 h 316"/>
                    <a:gd name="T24" fmla="*/ 21 w 244"/>
                    <a:gd name="T25" fmla="*/ 21 h 316"/>
                    <a:gd name="T26" fmla="*/ 21 w 244"/>
                    <a:gd name="T27" fmla="*/ 295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4" h="316">
                      <a:moveTo>
                        <a:pt x="233" y="316"/>
                      </a:moveTo>
                      <a:cubicBezTo>
                        <a:pt x="11" y="316"/>
                        <a:pt x="11" y="316"/>
                        <a:pt x="11" y="316"/>
                      </a:cubicBezTo>
                      <a:cubicBezTo>
                        <a:pt x="5" y="316"/>
                        <a:pt x="0" y="312"/>
                        <a:pt x="0" y="306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233" y="0"/>
                        <a:pt x="233" y="0"/>
                        <a:pt x="233" y="0"/>
                      </a:cubicBezTo>
                      <a:cubicBezTo>
                        <a:pt x="239" y="0"/>
                        <a:pt x="244" y="4"/>
                        <a:pt x="244" y="11"/>
                      </a:cubicBezTo>
                      <a:cubicBezTo>
                        <a:pt x="244" y="306"/>
                        <a:pt x="244" y="306"/>
                        <a:pt x="244" y="306"/>
                      </a:cubicBezTo>
                      <a:cubicBezTo>
                        <a:pt x="244" y="312"/>
                        <a:pt x="239" y="316"/>
                        <a:pt x="233" y="316"/>
                      </a:cubicBezTo>
                      <a:close/>
                      <a:moveTo>
                        <a:pt x="21" y="295"/>
                      </a:moveTo>
                      <a:cubicBezTo>
                        <a:pt x="222" y="295"/>
                        <a:pt x="222" y="295"/>
                        <a:pt x="222" y="295"/>
                      </a:cubicBezTo>
                      <a:cubicBezTo>
                        <a:pt x="222" y="21"/>
                        <a:pt x="222" y="21"/>
                        <a:pt x="222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lnTo>
                        <a:pt x="21" y="2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1" name="Freeform 10"/>
                <p:cNvSpPr>
                  <a:spLocks/>
                </p:cNvSpPr>
                <p:nvPr/>
              </p:nvSpPr>
              <p:spPr bwMode="auto">
                <a:xfrm>
                  <a:off x="-1359904" y="2361961"/>
                  <a:ext cx="147638" cy="30163"/>
                </a:xfrm>
                <a:custGeom>
                  <a:avLst/>
                  <a:gdLst>
                    <a:gd name="T0" fmla="*/ 95 w 106"/>
                    <a:gd name="T1" fmla="*/ 22 h 22"/>
                    <a:gd name="T2" fmla="*/ 10 w 106"/>
                    <a:gd name="T3" fmla="*/ 22 h 22"/>
                    <a:gd name="T4" fmla="*/ 0 w 106"/>
                    <a:gd name="T5" fmla="*/ 11 h 22"/>
                    <a:gd name="T6" fmla="*/ 10 w 106"/>
                    <a:gd name="T7" fmla="*/ 0 h 22"/>
                    <a:gd name="T8" fmla="*/ 95 w 106"/>
                    <a:gd name="T9" fmla="*/ 0 h 22"/>
                    <a:gd name="T10" fmla="*/ 106 w 106"/>
                    <a:gd name="T11" fmla="*/ 11 h 22"/>
                    <a:gd name="T12" fmla="*/ 95 w 106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22">
                      <a:moveTo>
                        <a:pt x="95" y="22"/>
                      </a:move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4" y="22"/>
                        <a:pt x="0" y="17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101" y="0"/>
                        <a:pt x="106" y="5"/>
                        <a:pt x="106" y="11"/>
                      </a:cubicBezTo>
                      <a:cubicBezTo>
                        <a:pt x="106" y="17"/>
                        <a:pt x="101" y="22"/>
                        <a:pt x="95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2" name="Oval 11"/>
                <p:cNvSpPr>
                  <a:spLocks noChangeArrowheads="1"/>
                </p:cNvSpPr>
                <p:nvPr/>
              </p:nvSpPr>
              <p:spPr bwMode="auto">
                <a:xfrm>
                  <a:off x="-1413879" y="2363549"/>
                  <a:ext cx="25400" cy="26988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3" name="Freeform 12"/>
                <p:cNvSpPr>
                  <a:spLocks/>
                </p:cNvSpPr>
                <p:nvPr/>
              </p:nvSpPr>
              <p:spPr bwMode="auto">
                <a:xfrm>
                  <a:off x="-1458329" y="2901711"/>
                  <a:ext cx="106363" cy="31750"/>
                </a:xfrm>
                <a:custGeom>
                  <a:avLst/>
                  <a:gdLst>
                    <a:gd name="T0" fmla="*/ 65 w 76"/>
                    <a:gd name="T1" fmla="*/ 22 h 22"/>
                    <a:gd name="T2" fmla="*/ 11 w 76"/>
                    <a:gd name="T3" fmla="*/ 22 h 22"/>
                    <a:gd name="T4" fmla="*/ 0 w 76"/>
                    <a:gd name="T5" fmla="*/ 11 h 22"/>
                    <a:gd name="T6" fmla="*/ 11 w 76"/>
                    <a:gd name="T7" fmla="*/ 0 h 22"/>
                    <a:gd name="T8" fmla="*/ 65 w 76"/>
                    <a:gd name="T9" fmla="*/ 0 h 22"/>
                    <a:gd name="T10" fmla="*/ 76 w 76"/>
                    <a:gd name="T11" fmla="*/ 11 h 22"/>
                    <a:gd name="T12" fmla="*/ 65 w 76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2">
                      <a:moveTo>
                        <a:pt x="65" y="22"/>
                      </a:move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5" y="22"/>
                        <a:pt x="0" y="17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71" y="0"/>
                        <a:pt x="76" y="5"/>
                        <a:pt x="76" y="11"/>
                      </a:cubicBezTo>
                      <a:cubicBezTo>
                        <a:pt x="76" y="17"/>
                        <a:pt x="71" y="22"/>
                        <a:pt x="65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" name="Freeform 13"/>
                <p:cNvSpPr>
                  <a:spLocks/>
                </p:cNvSpPr>
                <p:nvPr/>
              </p:nvSpPr>
              <p:spPr bwMode="auto">
                <a:xfrm>
                  <a:off x="-1339266" y="2901711"/>
                  <a:ext cx="104775" cy="31750"/>
                </a:xfrm>
                <a:custGeom>
                  <a:avLst/>
                  <a:gdLst>
                    <a:gd name="T0" fmla="*/ 64 w 75"/>
                    <a:gd name="T1" fmla="*/ 22 h 22"/>
                    <a:gd name="T2" fmla="*/ 10 w 75"/>
                    <a:gd name="T3" fmla="*/ 22 h 22"/>
                    <a:gd name="T4" fmla="*/ 0 w 75"/>
                    <a:gd name="T5" fmla="*/ 11 h 22"/>
                    <a:gd name="T6" fmla="*/ 10 w 75"/>
                    <a:gd name="T7" fmla="*/ 0 h 22"/>
                    <a:gd name="T8" fmla="*/ 64 w 75"/>
                    <a:gd name="T9" fmla="*/ 0 h 22"/>
                    <a:gd name="T10" fmla="*/ 75 w 75"/>
                    <a:gd name="T11" fmla="*/ 11 h 22"/>
                    <a:gd name="T12" fmla="*/ 64 w 75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22">
                      <a:moveTo>
                        <a:pt x="64" y="22"/>
                      </a:move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4" y="22"/>
                        <a:pt x="0" y="17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0" y="0"/>
                        <a:pt x="75" y="5"/>
                        <a:pt x="75" y="11"/>
                      </a:cubicBezTo>
                      <a:cubicBezTo>
                        <a:pt x="75" y="17"/>
                        <a:pt x="70" y="22"/>
                        <a:pt x="6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" name="Freeform 14"/>
                <p:cNvSpPr>
                  <a:spLocks/>
                </p:cNvSpPr>
                <p:nvPr/>
              </p:nvSpPr>
              <p:spPr bwMode="auto">
                <a:xfrm>
                  <a:off x="-1221791" y="2901711"/>
                  <a:ext cx="106363" cy="31750"/>
                </a:xfrm>
                <a:custGeom>
                  <a:avLst/>
                  <a:gdLst>
                    <a:gd name="T0" fmla="*/ 65 w 76"/>
                    <a:gd name="T1" fmla="*/ 22 h 22"/>
                    <a:gd name="T2" fmla="*/ 11 w 76"/>
                    <a:gd name="T3" fmla="*/ 22 h 22"/>
                    <a:gd name="T4" fmla="*/ 0 w 76"/>
                    <a:gd name="T5" fmla="*/ 11 h 22"/>
                    <a:gd name="T6" fmla="*/ 11 w 76"/>
                    <a:gd name="T7" fmla="*/ 0 h 22"/>
                    <a:gd name="T8" fmla="*/ 65 w 76"/>
                    <a:gd name="T9" fmla="*/ 0 h 22"/>
                    <a:gd name="T10" fmla="*/ 76 w 76"/>
                    <a:gd name="T11" fmla="*/ 11 h 22"/>
                    <a:gd name="T12" fmla="*/ 65 w 76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2">
                      <a:moveTo>
                        <a:pt x="65" y="22"/>
                      </a:move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5" y="22"/>
                        <a:pt x="0" y="17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71" y="0"/>
                        <a:pt x="76" y="5"/>
                        <a:pt x="76" y="11"/>
                      </a:cubicBezTo>
                      <a:cubicBezTo>
                        <a:pt x="76" y="17"/>
                        <a:pt x="71" y="22"/>
                        <a:pt x="65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" name="Gruppieren 24"/>
              <p:cNvGrpSpPr/>
              <p:nvPr/>
            </p:nvGrpSpPr>
            <p:grpSpPr>
              <a:xfrm>
                <a:off x="3557050" y="3938598"/>
                <a:ext cx="176265" cy="120126"/>
                <a:chOff x="3632064" y="3156660"/>
                <a:chExt cx="121962" cy="83117"/>
              </a:xfrm>
              <a:solidFill>
                <a:schemeClr val="bg1"/>
              </a:solidFill>
            </p:grpSpPr>
            <p:sp>
              <p:nvSpPr>
                <p:cNvPr id="106" name="Freeform 22"/>
                <p:cNvSpPr>
                  <a:spLocks noEditPoints="1"/>
                </p:cNvSpPr>
                <p:nvPr/>
              </p:nvSpPr>
              <p:spPr bwMode="auto">
                <a:xfrm>
                  <a:off x="3740179" y="3195165"/>
                  <a:ext cx="6125" cy="6108"/>
                </a:xfrm>
                <a:custGeom>
                  <a:avLst/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12 h 32"/>
                    <a:gd name="T12" fmla="*/ 12 w 32"/>
                    <a:gd name="T13" fmla="*/ 16 h 32"/>
                    <a:gd name="T14" fmla="*/ 16 w 32"/>
                    <a:gd name="T15" fmla="*/ 20 h 32"/>
                    <a:gd name="T16" fmla="*/ 20 w 32"/>
                    <a:gd name="T17" fmla="*/ 16 h 32"/>
                    <a:gd name="T18" fmla="*/ 16 w 32"/>
                    <a:gd name="T19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close/>
                      <a:moveTo>
                        <a:pt x="16" y="12"/>
                      </a:moveTo>
                      <a:cubicBezTo>
                        <a:pt x="13" y="12"/>
                        <a:pt x="12" y="14"/>
                        <a:pt x="12" y="16"/>
                      </a:cubicBezTo>
                      <a:cubicBezTo>
                        <a:pt x="12" y="18"/>
                        <a:pt x="13" y="20"/>
                        <a:pt x="16" y="20"/>
                      </a:cubicBezTo>
                      <a:cubicBezTo>
                        <a:pt x="18" y="20"/>
                        <a:pt x="20" y="18"/>
                        <a:pt x="20" y="16"/>
                      </a:cubicBezTo>
                      <a:cubicBezTo>
                        <a:pt x="20" y="14"/>
                        <a:pt x="18" y="12"/>
                        <a:pt x="1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7" name="Freeform 23"/>
                <p:cNvSpPr>
                  <a:spLocks noEditPoints="1"/>
                </p:cNvSpPr>
                <p:nvPr/>
              </p:nvSpPr>
              <p:spPr bwMode="auto">
                <a:xfrm>
                  <a:off x="3632064" y="3156660"/>
                  <a:ext cx="121962" cy="83117"/>
                </a:xfrm>
                <a:custGeom>
                  <a:avLst/>
                  <a:gdLst>
                    <a:gd name="T0" fmla="*/ 565 w 645"/>
                    <a:gd name="T1" fmla="*/ 440 h 440"/>
                    <a:gd name="T2" fmla="*/ 80 w 645"/>
                    <a:gd name="T3" fmla="*/ 440 h 440"/>
                    <a:gd name="T4" fmla="*/ 0 w 645"/>
                    <a:gd name="T5" fmla="*/ 359 h 440"/>
                    <a:gd name="T6" fmla="*/ 0 w 645"/>
                    <a:gd name="T7" fmla="*/ 80 h 440"/>
                    <a:gd name="T8" fmla="*/ 80 w 645"/>
                    <a:gd name="T9" fmla="*/ 0 h 440"/>
                    <a:gd name="T10" fmla="*/ 565 w 645"/>
                    <a:gd name="T11" fmla="*/ 0 h 440"/>
                    <a:gd name="T12" fmla="*/ 645 w 645"/>
                    <a:gd name="T13" fmla="*/ 80 h 440"/>
                    <a:gd name="T14" fmla="*/ 645 w 645"/>
                    <a:gd name="T15" fmla="*/ 359 h 440"/>
                    <a:gd name="T16" fmla="*/ 565 w 645"/>
                    <a:gd name="T17" fmla="*/ 440 h 440"/>
                    <a:gd name="T18" fmla="*/ 80 w 645"/>
                    <a:gd name="T19" fmla="*/ 24 h 440"/>
                    <a:gd name="T20" fmla="*/ 24 w 645"/>
                    <a:gd name="T21" fmla="*/ 80 h 440"/>
                    <a:gd name="T22" fmla="*/ 24 w 645"/>
                    <a:gd name="T23" fmla="*/ 359 h 440"/>
                    <a:gd name="T24" fmla="*/ 80 w 645"/>
                    <a:gd name="T25" fmla="*/ 416 h 440"/>
                    <a:gd name="T26" fmla="*/ 565 w 645"/>
                    <a:gd name="T27" fmla="*/ 416 h 440"/>
                    <a:gd name="T28" fmla="*/ 621 w 645"/>
                    <a:gd name="T29" fmla="*/ 359 h 440"/>
                    <a:gd name="T30" fmla="*/ 621 w 645"/>
                    <a:gd name="T31" fmla="*/ 80 h 440"/>
                    <a:gd name="T32" fmla="*/ 565 w 645"/>
                    <a:gd name="T33" fmla="*/ 24 h 440"/>
                    <a:gd name="T34" fmla="*/ 80 w 645"/>
                    <a:gd name="T35" fmla="*/ 24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5" h="440">
                      <a:moveTo>
                        <a:pt x="565" y="440"/>
                      </a:moveTo>
                      <a:cubicBezTo>
                        <a:pt x="80" y="440"/>
                        <a:pt x="80" y="440"/>
                        <a:pt x="80" y="440"/>
                      </a:cubicBezTo>
                      <a:cubicBezTo>
                        <a:pt x="36" y="440"/>
                        <a:pt x="0" y="404"/>
                        <a:pt x="0" y="35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6"/>
                        <a:pt x="36" y="0"/>
                        <a:pt x="80" y="0"/>
                      </a:cubicBez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609" y="0"/>
                        <a:pt x="645" y="36"/>
                        <a:pt x="645" y="80"/>
                      </a:cubicBezTo>
                      <a:cubicBezTo>
                        <a:pt x="645" y="359"/>
                        <a:pt x="645" y="359"/>
                        <a:pt x="645" y="359"/>
                      </a:cubicBezTo>
                      <a:cubicBezTo>
                        <a:pt x="645" y="404"/>
                        <a:pt x="609" y="440"/>
                        <a:pt x="565" y="440"/>
                      </a:cubicBezTo>
                      <a:close/>
                      <a:moveTo>
                        <a:pt x="80" y="24"/>
                      </a:moveTo>
                      <a:cubicBezTo>
                        <a:pt x="49" y="24"/>
                        <a:pt x="24" y="49"/>
                        <a:pt x="24" y="80"/>
                      </a:cubicBezTo>
                      <a:cubicBezTo>
                        <a:pt x="24" y="359"/>
                        <a:pt x="24" y="359"/>
                        <a:pt x="24" y="359"/>
                      </a:cubicBezTo>
                      <a:cubicBezTo>
                        <a:pt x="24" y="391"/>
                        <a:pt x="49" y="416"/>
                        <a:pt x="80" y="416"/>
                      </a:cubicBezTo>
                      <a:cubicBezTo>
                        <a:pt x="565" y="416"/>
                        <a:pt x="565" y="416"/>
                        <a:pt x="565" y="416"/>
                      </a:cubicBezTo>
                      <a:cubicBezTo>
                        <a:pt x="596" y="416"/>
                        <a:pt x="621" y="391"/>
                        <a:pt x="621" y="359"/>
                      </a:cubicBezTo>
                      <a:cubicBezTo>
                        <a:pt x="621" y="80"/>
                        <a:pt x="621" y="80"/>
                        <a:pt x="621" y="80"/>
                      </a:cubicBezTo>
                      <a:cubicBezTo>
                        <a:pt x="621" y="49"/>
                        <a:pt x="596" y="24"/>
                        <a:pt x="565" y="24"/>
                      </a:cubicBezTo>
                      <a:lnTo>
                        <a:pt x="8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8" name="Freeform 24"/>
                <p:cNvSpPr>
                  <a:spLocks noEditPoints="1"/>
                </p:cNvSpPr>
                <p:nvPr/>
              </p:nvSpPr>
              <p:spPr bwMode="auto">
                <a:xfrm>
                  <a:off x="3643249" y="3165953"/>
                  <a:ext cx="94800" cy="63732"/>
                </a:xfrm>
                <a:custGeom>
                  <a:avLst/>
                  <a:gdLst>
                    <a:gd name="T0" fmla="*/ 489 w 501"/>
                    <a:gd name="T1" fmla="*/ 338 h 338"/>
                    <a:gd name="T2" fmla="*/ 12 w 501"/>
                    <a:gd name="T3" fmla="*/ 338 h 338"/>
                    <a:gd name="T4" fmla="*/ 0 w 501"/>
                    <a:gd name="T5" fmla="*/ 326 h 338"/>
                    <a:gd name="T6" fmla="*/ 0 w 501"/>
                    <a:gd name="T7" fmla="*/ 12 h 338"/>
                    <a:gd name="T8" fmla="*/ 12 w 501"/>
                    <a:gd name="T9" fmla="*/ 0 h 338"/>
                    <a:gd name="T10" fmla="*/ 489 w 501"/>
                    <a:gd name="T11" fmla="*/ 0 h 338"/>
                    <a:gd name="T12" fmla="*/ 501 w 501"/>
                    <a:gd name="T13" fmla="*/ 12 h 338"/>
                    <a:gd name="T14" fmla="*/ 501 w 501"/>
                    <a:gd name="T15" fmla="*/ 326 h 338"/>
                    <a:gd name="T16" fmla="*/ 489 w 501"/>
                    <a:gd name="T17" fmla="*/ 338 h 338"/>
                    <a:gd name="T18" fmla="*/ 24 w 501"/>
                    <a:gd name="T19" fmla="*/ 314 h 338"/>
                    <a:gd name="T20" fmla="*/ 477 w 501"/>
                    <a:gd name="T21" fmla="*/ 314 h 338"/>
                    <a:gd name="T22" fmla="*/ 477 w 501"/>
                    <a:gd name="T23" fmla="*/ 24 h 338"/>
                    <a:gd name="T24" fmla="*/ 24 w 501"/>
                    <a:gd name="T25" fmla="*/ 24 h 338"/>
                    <a:gd name="T26" fmla="*/ 24 w 501"/>
                    <a:gd name="T27" fmla="*/ 31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1" h="338">
                      <a:moveTo>
                        <a:pt x="489" y="338"/>
                      </a:moveTo>
                      <a:cubicBezTo>
                        <a:pt x="12" y="338"/>
                        <a:pt x="12" y="338"/>
                        <a:pt x="12" y="338"/>
                      </a:cubicBezTo>
                      <a:cubicBezTo>
                        <a:pt x="5" y="338"/>
                        <a:pt x="0" y="333"/>
                        <a:pt x="0" y="32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489" y="0"/>
                        <a:pt x="489" y="0"/>
                        <a:pt x="489" y="0"/>
                      </a:cubicBezTo>
                      <a:cubicBezTo>
                        <a:pt x="495" y="0"/>
                        <a:pt x="501" y="6"/>
                        <a:pt x="501" y="12"/>
                      </a:cubicBezTo>
                      <a:cubicBezTo>
                        <a:pt x="501" y="326"/>
                        <a:pt x="501" y="326"/>
                        <a:pt x="501" y="326"/>
                      </a:cubicBezTo>
                      <a:cubicBezTo>
                        <a:pt x="501" y="333"/>
                        <a:pt x="495" y="338"/>
                        <a:pt x="489" y="338"/>
                      </a:cubicBezTo>
                      <a:close/>
                      <a:moveTo>
                        <a:pt x="24" y="314"/>
                      </a:moveTo>
                      <a:cubicBezTo>
                        <a:pt x="477" y="314"/>
                        <a:pt x="477" y="314"/>
                        <a:pt x="477" y="314"/>
                      </a:cubicBezTo>
                      <a:cubicBezTo>
                        <a:pt x="477" y="24"/>
                        <a:pt x="477" y="24"/>
                        <a:pt x="477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lnTo>
                        <a:pt x="24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1" name="Gruppieren 288"/>
              <p:cNvGrpSpPr/>
              <p:nvPr/>
            </p:nvGrpSpPr>
            <p:grpSpPr>
              <a:xfrm>
                <a:off x="3229056" y="3812208"/>
                <a:ext cx="116566" cy="168717"/>
                <a:chOff x="7610301" y="1653962"/>
                <a:chExt cx="407988" cy="592138"/>
              </a:xfrm>
              <a:solidFill>
                <a:schemeClr val="bg1"/>
              </a:solidFill>
            </p:grpSpPr>
            <p:sp>
              <p:nvSpPr>
                <p:cNvPr id="98" name="Freeform 45"/>
                <p:cNvSpPr>
                  <a:spLocks noEditPoints="1"/>
                </p:cNvSpPr>
                <p:nvPr/>
              </p:nvSpPr>
              <p:spPr bwMode="auto">
                <a:xfrm>
                  <a:off x="7770639" y="1814300"/>
                  <a:ext cx="92075" cy="88900"/>
                </a:xfrm>
                <a:custGeom>
                  <a:avLst/>
                  <a:gdLst>
                    <a:gd name="T0" fmla="*/ 39 w 82"/>
                    <a:gd name="T1" fmla="*/ 79 h 79"/>
                    <a:gd name="T2" fmla="*/ 11 w 82"/>
                    <a:gd name="T3" fmla="*/ 67 h 79"/>
                    <a:gd name="T4" fmla="*/ 0 w 82"/>
                    <a:gd name="T5" fmla="*/ 39 h 79"/>
                    <a:gd name="T6" fmla="*/ 11 w 82"/>
                    <a:gd name="T7" fmla="*/ 11 h 79"/>
                    <a:gd name="T8" fmla="*/ 39 w 82"/>
                    <a:gd name="T9" fmla="*/ 0 h 79"/>
                    <a:gd name="T10" fmla="*/ 67 w 82"/>
                    <a:gd name="T11" fmla="*/ 11 h 79"/>
                    <a:gd name="T12" fmla="*/ 67 w 82"/>
                    <a:gd name="T13" fmla="*/ 67 h 79"/>
                    <a:gd name="T14" fmla="*/ 39 w 82"/>
                    <a:gd name="T15" fmla="*/ 79 h 79"/>
                    <a:gd name="T16" fmla="*/ 39 w 82"/>
                    <a:gd name="T17" fmla="*/ 15 h 79"/>
                    <a:gd name="T18" fmla="*/ 22 w 82"/>
                    <a:gd name="T19" fmla="*/ 22 h 79"/>
                    <a:gd name="T20" fmla="*/ 15 w 82"/>
                    <a:gd name="T21" fmla="*/ 39 h 79"/>
                    <a:gd name="T22" fmla="*/ 22 w 82"/>
                    <a:gd name="T23" fmla="*/ 56 h 79"/>
                    <a:gd name="T24" fmla="*/ 56 w 82"/>
                    <a:gd name="T25" fmla="*/ 56 h 79"/>
                    <a:gd name="T26" fmla="*/ 56 w 82"/>
                    <a:gd name="T27" fmla="*/ 22 h 79"/>
                    <a:gd name="T28" fmla="*/ 39 w 82"/>
                    <a:gd name="T29" fmla="*/ 15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79">
                      <a:moveTo>
                        <a:pt x="39" y="79"/>
                      </a:moveTo>
                      <a:cubicBezTo>
                        <a:pt x="28" y="79"/>
                        <a:pt x="19" y="75"/>
                        <a:pt x="11" y="67"/>
                      </a:cubicBezTo>
                      <a:cubicBezTo>
                        <a:pt x="4" y="60"/>
                        <a:pt x="0" y="50"/>
                        <a:pt x="0" y="39"/>
                      </a:cubicBezTo>
                      <a:cubicBezTo>
                        <a:pt x="0" y="29"/>
                        <a:pt x="4" y="19"/>
                        <a:pt x="11" y="11"/>
                      </a:cubicBezTo>
                      <a:cubicBezTo>
                        <a:pt x="19" y="4"/>
                        <a:pt x="28" y="0"/>
                        <a:pt x="39" y="0"/>
                      </a:cubicBezTo>
                      <a:cubicBezTo>
                        <a:pt x="50" y="0"/>
                        <a:pt x="59" y="4"/>
                        <a:pt x="67" y="11"/>
                      </a:cubicBezTo>
                      <a:cubicBezTo>
                        <a:pt x="82" y="27"/>
                        <a:pt x="82" y="52"/>
                        <a:pt x="67" y="67"/>
                      </a:cubicBezTo>
                      <a:cubicBezTo>
                        <a:pt x="59" y="75"/>
                        <a:pt x="50" y="79"/>
                        <a:pt x="39" y="79"/>
                      </a:cubicBezTo>
                      <a:close/>
                      <a:moveTo>
                        <a:pt x="39" y="15"/>
                      </a:moveTo>
                      <a:cubicBezTo>
                        <a:pt x="33" y="15"/>
                        <a:pt x="27" y="18"/>
                        <a:pt x="22" y="22"/>
                      </a:cubicBezTo>
                      <a:cubicBezTo>
                        <a:pt x="17" y="27"/>
                        <a:pt x="15" y="33"/>
                        <a:pt x="15" y="39"/>
                      </a:cubicBezTo>
                      <a:cubicBezTo>
                        <a:pt x="15" y="46"/>
                        <a:pt x="17" y="52"/>
                        <a:pt x="22" y="56"/>
                      </a:cubicBezTo>
                      <a:cubicBezTo>
                        <a:pt x="31" y="65"/>
                        <a:pt x="47" y="65"/>
                        <a:pt x="56" y="56"/>
                      </a:cubicBezTo>
                      <a:cubicBezTo>
                        <a:pt x="65" y="47"/>
                        <a:pt x="65" y="32"/>
                        <a:pt x="56" y="22"/>
                      </a:cubicBezTo>
                      <a:cubicBezTo>
                        <a:pt x="51" y="18"/>
                        <a:pt x="45" y="15"/>
                        <a:pt x="3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9" name="Freeform 46"/>
                <p:cNvSpPr>
                  <a:spLocks/>
                </p:cNvSpPr>
                <p:nvPr/>
              </p:nvSpPr>
              <p:spPr bwMode="auto">
                <a:xfrm>
                  <a:off x="7727776" y="1925425"/>
                  <a:ext cx="173038" cy="320675"/>
                </a:xfrm>
                <a:custGeom>
                  <a:avLst/>
                  <a:gdLst>
                    <a:gd name="T0" fmla="*/ 9 w 154"/>
                    <a:gd name="T1" fmla="*/ 284 h 285"/>
                    <a:gd name="T2" fmla="*/ 7 w 154"/>
                    <a:gd name="T3" fmla="*/ 284 h 285"/>
                    <a:gd name="T4" fmla="*/ 1 w 154"/>
                    <a:gd name="T5" fmla="*/ 275 h 285"/>
                    <a:gd name="T6" fmla="*/ 69 w 154"/>
                    <a:gd name="T7" fmla="*/ 6 h 285"/>
                    <a:gd name="T8" fmla="*/ 77 w 154"/>
                    <a:gd name="T9" fmla="*/ 0 h 285"/>
                    <a:gd name="T10" fmla="*/ 77 w 154"/>
                    <a:gd name="T11" fmla="*/ 0 h 285"/>
                    <a:gd name="T12" fmla="*/ 84 w 154"/>
                    <a:gd name="T13" fmla="*/ 6 h 285"/>
                    <a:gd name="T14" fmla="*/ 153 w 154"/>
                    <a:gd name="T15" fmla="*/ 275 h 285"/>
                    <a:gd name="T16" fmla="*/ 147 w 154"/>
                    <a:gd name="T17" fmla="*/ 284 h 285"/>
                    <a:gd name="T18" fmla="*/ 138 w 154"/>
                    <a:gd name="T19" fmla="*/ 278 h 285"/>
                    <a:gd name="T20" fmla="*/ 77 w 154"/>
                    <a:gd name="T21" fmla="*/ 39 h 285"/>
                    <a:gd name="T22" fmla="*/ 16 w 154"/>
                    <a:gd name="T23" fmla="*/ 278 h 285"/>
                    <a:gd name="T24" fmla="*/ 9 w 154"/>
                    <a:gd name="T25" fmla="*/ 284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" h="285">
                      <a:moveTo>
                        <a:pt x="9" y="284"/>
                      </a:moveTo>
                      <a:cubicBezTo>
                        <a:pt x="8" y="284"/>
                        <a:pt x="8" y="284"/>
                        <a:pt x="7" y="284"/>
                      </a:cubicBezTo>
                      <a:cubicBezTo>
                        <a:pt x="3" y="283"/>
                        <a:pt x="0" y="279"/>
                        <a:pt x="1" y="275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70" y="2"/>
                        <a:pt x="73" y="0"/>
                        <a:pt x="77" y="0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80" y="0"/>
                        <a:pt x="83" y="2"/>
                        <a:pt x="84" y="6"/>
                      </a:cubicBezTo>
                      <a:cubicBezTo>
                        <a:pt x="153" y="275"/>
                        <a:pt x="153" y="275"/>
                        <a:pt x="153" y="275"/>
                      </a:cubicBezTo>
                      <a:cubicBezTo>
                        <a:pt x="154" y="279"/>
                        <a:pt x="151" y="283"/>
                        <a:pt x="147" y="284"/>
                      </a:cubicBezTo>
                      <a:cubicBezTo>
                        <a:pt x="143" y="285"/>
                        <a:pt x="139" y="283"/>
                        <a:pt x="138" y="278"/>
                      </a:cubicBez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5" y="282"/>
                        <a:pt x="12" y="284"/>
                        <a:pt x="9" y="2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0" name="Freeform 47"/>
                <p:cNvSpPr>
                  <a:spLocks/>
                </p:cNvSpPr>
                <p:nvPr/>
              </p:nvSpPr>
              <p:spPr bwMode="auto">
                <a:xfrm>
                  <a:off x="7610301" y="1653962"/>
                  <a:ext cx="407988" cy="371475"/>
                </a:xfrm>
                <a:custGeom>
                  <a:avLst/>
                  <a:gdLst>
                    <a:gd name="T0" fmla="*/ 78 w 362"/>
                    <a:gd name="T1" fmla="*/ 328 h 329"/>
                    <a:gd name="T2" fmla="*/ 73 w 362"/>
                    <a:gd name="T3" fmla="*/ 327 h 329"/>
                    <a:gd name="T4" fmla="*/ 0 w 362"/>
                    <a:gd name="T5" fmla="*/ 181 h 329"/>
                    <a:gd name="T6" fmla="*/ 181 w 362"/>
                    <a:gd name="T7" fmla="*/ 0 h 329"/>
                    <a:gd name="T8" fmla="*/ 362 w 362"/>
                    <a:gd name="T9" fmla="*/ 181 h 329"/>
                    <a:gd name="T10" fmla="*/ 289 w 362"/>
                    <a:gd name="T11" fmla="*/ 327 h 329"/>
                    <a:gd name="T12" fmla="*/ 278 w 362"/>
                    <a:gd name="T13" fmla="*/ 325 h 329"/>
                    <a:gd name="T14" fmla="*/ 280 w 362"/>
                    <a:gd name="T15" fmla="*/ 314 h 329"/>
                    <a:gd name="T16" fmla="*/ 347 w 362"/>
                    <a:gd name="T17" fmla="*/ 181 h 329"/>
                    <a:gd name="T18" fmla="*/ 181 w 362"/>
                    <a:gd name="T19" fmla="*/ 16 h 329"/>
                    <a:gd name="T20" fmla="*/ 15 w 362"/>
                    <a:gd name="T21" fmla="*/ 181 h 329"/>
                    <a:gd name="T22" fmla="*/ 82 w 362"/>
                    <a:gd name="T23" fmla="*/ 314 h 329"/>
                    <a:gd name="T24" fmla="*/ 84 w 362"/>
                    <a:gd name="T25" fmla="*/ 325 h 329"/>
                    <a:gd name="T26" fmla="*/ 78 w 362"/>
                    <a:gd name="T27" fmla="*/ 328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2" h="329">
                      <a:moveTo>
                        <a:pt x="78" y="328"/>
                      </a:moveTo>
                      <a:cubicBezTo>
                        <a:pt x="76" y="328"/>
                        <a:pt x="74" y="328"/>
                        <a:pt x="73" y="327"/>
                      </a:cubicBezTo>
                      <a:cubicBezTo>
                        <a:pt x="27" y="293"/>
                        <a:pt x="0" y="238"/>
                        <a:pt x="0" y="181"/>
                      </a:cubicBezTo>
                      <a:cubicBezTo>
                        <a:pt x="0" y="81"/>
                        <a:pt x="81" y="0"/>
                        <a:pt x="181" y="0"/>
                      </a:cubicBezTo>
                      <a:cubicBezTo>
                        <a:pt x="281" y="0"/>
                        <a:pt x="362" y="81"/>
                        <a:pt x="362" y="181"/>
                      </a:cubicBezTo>
                      <a:cubicBezTo>
                        <a:pt x="362" y="238"/>
                        <a:pt x="335" y="293"/>
                        <a:pt x="289" y="327"/>
                      </a:cubicBezTo>
                      <a:cubicBezTo>
                        <a:pt x="285" y="329"/>
                        <a:pt x="281" y="328"/>
                        <a:pt x="278" y="325"/>
                      </a:cubicBezTo>
                      <a:cubicBezTo>
                        <a:pt x="276" y="322"/>
                        <a:pt x="276" y="317"/>
                        <a:pt x="280" y="314"/>
                      </a:cubicBezTo>
                      <a:cubicBezTo>
                        <a:pt x="322" y="283"/>
                        <a:pt x="347" y="234"/>
                        <a:pt x="347" y="181"/>
                      </a:cubicBezTo>
                      <a:cubicBezTo>
                        <a:pt x="347" y="90"/>
                        <a:pt x="272" y="16"/>
                        <a:pt x="181" y="16"/>
                      </a:cubicBezTo>
                      <a:cubicBezTo>
                        <a:pt x="90" y="16"/>
                        <a:pt x="15" y="90"/>
                        <a:pt x="15" y="181"/>
                      </a:cubicBezTo>
                      <a:cubicBezTo>
                        <a:pt x="15" y="234"/>
                        <a:pt x="40" y="283"/>
                        <a:pt x="82" y="314"/>
                      </a:cubicBezTo>
                      <a:cubicBezTo>
                        <a:pt x="86" y="317"/>
                        <a:pt x="86" y="322"/>
                        <a:pt x="84" y="325"/>
                      </a:cubicBezTo>
                      <a:cubicBezTo>
                        <a:pt x="82" y="327"/>
                        <a:pt x="80" y="328"/>
                        <a:pt x="78" y="3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1" name="Freeform 48"/>
                <p:cNvSpPr>
                  <a:spLocks/>
                </p:cNvSpPr>
                <p:nvPr/>
              </p:nvSpPr>
              <p:spPr bwMode="auto">
                <a:xfrm>
                  <a:off x="7689676" y="1736512"/>
                  <a:ext cx="249238" cy="223838"/>
                </a:xfrm>
                <a:custGeom>
                  <a:avLst/>
                  <a:gdLst>
                    <a:gd name="T0" fmla="*/ 174 w 220"/>
                    <a:gd name="T1" fmla="*/ 198 h 199"/>
                    <a:gd name="T2" fmla="*/ 168 w 220"/>
                    <a:gd name="T3" fmla="*/ 195 h 199"/>
                    <a:gd name="T4" fmla="*/ 169 w 220"/>
                    <a:gd name="T5" fmla="*/ 184 h 199"/>
                    <a:gd name="T6" fmla="*/ 204 w 220"/>
                    <a:gd name="T7" fmla="*/ 110 h 199"/>
                    <a:gd name="T8" fmla="*/ 110 w 220"/>
                    <a:gd name="T9" fmla="*/ 16 h 199"/>
                    <a:gd name="T10" fmla="*/ 16 w 220"/>
                    <a:gd name="T11" fmla="*/ 110 h 199"/>
                    <a:gd name="T12" fmla="*/ 51 w 220"/>
                    <a:gd name="T13" fmla="*/ 184 h 199"/>
                    <a:gd name="T14" fmla="*/ 52 w 220"/>
                    <a:gd name="T15" fmla="*/ 195 h 199"/>
                    <a:gd name="T16" fmla="*/ 41 w 220"/>
                    <a:gd name="T17" fmla="*/ 196 h 199"/>
                    <a:gd name="T18" fmla="*/ 0 w 220"/>
                    <a:gd name="T19" fmla="*/ 110 h 199"/>
                    <a:gd name="T20" fmla="*/ 110 w 220"/>
                    <a:gd name="T21" fmla="*/ 0 h 199"/>
                    <a:gd name="T22" fmla="*/ 220 w 220"/>
                    <a:gd name="T23" fmla="*/ 110 h 199"/>
                    <a:gd name="T24" fmla="*/ 178 w 220"/>
                    <a:gd name="T25" fmla="*/ 196 h 199"/>
                    <a:gd name="T26" fmla="*/ 174 w 220"/>
                    <a:gd name="T27" fmla="*/ 198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99">
                      <a:moveTo>
                        <a:pt x="174" y="198"/>
                      </a:moveTo>
                      <a:cubicBezTo>
                        <a:pt x="171" y="198"/>
                        <a:pt x="169" y="197"/>
                        <a:pt x="168" y="195"/>
                      </a:cubicBezTo>
                      <a:cubicBezTo>
                        <a:pt x="165" y="191"/>
                        <a:pt x="166" y="187"/>
                        <a:pt x="169" y="184"/>
                      </a:cubicBezTo>
                      <a:cubicBezTo>
                        <a:pt x="191" y="166"/>
                        <a:pt x="204" y="139"/>
                        <a:pt x="204" y="110"/>
                      </a:cubicBezTo>
                      <a:cubicBezTo>
                        <a:pt x="204" y="58"/>
                        <a:pt x="162" y="16"/>
                        <a:pt x="110" y="16"/>
                      </a:cubicBezTo>
                      <a:cubicBezTo>
                        <a:pt x="58" y="16"/>
                        <a:pt x="16" y="58"/>
                        <a:pt x="16" y="110"/>
                      </a:cubicBezTo>
                      <a:cubicBezTo>
                        <a:pt x="16" y="139"/>
                        <a:pt x="29" y="166"/>
                        <a:pt x="51" y="184"/>
                      </a:cubicBezTo>
                      <a:cubicBezTo>
                        <a:pt x="54" y="187"/>
                        <a:pt x="55" y="191"/>
                        <a:pt x="52" y="195"/>
                      </a:cubicBezTo>
                      <a:cubicBezTo>
                        <a:pt x="50" y="198"/>
                        <a:pt x="45" y="199"/>
                        <a:pt x="41" y="196"/>
                      </a:cubicBezTo>
                      <a:cubicBezTo>
                        <a:pt x="15" y="175"/>
                        <a:pt x="0" y="144"/>
                        <a:pt x="0" y="110"/>
                      </a:cubicBezTo>
                      <a:cubicBezTo>
                        <a:pt x="0" y="50"/>
                        <a:pt x="49" y="0"/>
                        <a:pt x="110" y="0"/>
                      </a:cubicBezTo>
                      <a:cubicBezTo>
                        <a:pt x="171" y="0"/>
                        <a:pt x="220" y="50"/>
                        <a:pt x="220" y="110"/>
                      </a:cubicBezTo>
                      <a:cubicBezTo>
                        <a:pt x="220" y="144"/>
                        <a:pt x="205" y="175"/>
                        <a:pt x="178" y="196"/>
                      </a:cubicBezTo>
                      <a:cubicBezTo>
                        <a:pt x="177" y="197"/>
                        <a:pt x="175" y="198"/>
                        <a:pt x="174" y="1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2" name="Freeform 49"/>
                <p:cNvSpPr>
                  <a:spLocks/>
                </p:cNvSpPr>
                <p:nvPr/>
              </p:nvSpPr>
              <p:spPr bwMode="auto">
                <a:xfrm>
                  <a:off x="7765876" y="2028612"/>
                  <a:ext cx="82550" cy="85725"/>
                </a:xfrm>
                <a:custGeom>
                  <a:avLst/>
                  <a:gdLst>
                    <a:gd name="T0" fmla="*/ 8 w 73"/>
                    <a:gd name="T1" fmla="*/ 76 h 76"/>
                    <a:gd name="T2" fmla="*/ 3 w 73"/>
                    <a:gd name="T3" fmla="*/ 74 h 76"/>
                    <a:gd name="T4" fmla="*/ 3 w 73"/>
                    <a:gd name="T5" fmla="*/ 63 h 76"/>
                    <a:gd name="T6" fmla="*/ 59 w 73"/>
                    <a:gd name="T7" fmla="*/ 3 h 76"/>
                    <a:gd name="T8" fmla="*/ 70 w 73"/>
                    <a:gd name="T9" fmla="*/ 3 h 76"/>
                    <a:gd name="T10" fmla="*/ 70 w 73"/>
                    <a:gd name="T11" fmla="*/ 14 h 76"/>
                    <a:gd name="T12" fmla="*/ 14 w 73"/>
                    <a:gd name="T13" fmla="*/ 74 h 76"/>
                    <a:gd name="T14" fmla="*/ 8 w 73"/>
                    <a:gd name="T15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76">
                      <a:moveTo>
                        <a:pt x="8" y="76"/>
                      </a:moveTo>
                      <a:cubicBezTo>
                        <a:pt x="7" y="76"/>
                        <a:pt x="5" y="75"/>
                        <a:pt x="3" y="74"/>
                      </a:cubicBezTo>
                      <a:cubicBezTo>
                        <a:pt x="0" y="71"/>
                        <a:pt x="0" y="66"/>
                        <a:pt x="3" y="63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62" y="0"/>
                        <a:pt x="67" y="0"/>
                        <a:pt x="70" y="3"/>
                      </a:cubicBezTo>
                      <a:cubicBezTo>
                        <a:pt x="73" y="6"/>
                        <a:pt x="73" y="11"/>
                        <a:pt x="70" y="14"/>
                      </a:cubicBezTo>
                      <a:cubicBezTo>
                        <a:pt x="14" y="74"/>
                        <a:pt x="14" y="74"/>
                        <a:pt x="14" y="74"/>
                      </a:cubicBezTo>
                      <a:cubicBezTo>
                        <a:pt x="13" y="75"/>
                        <a:pt x="11" y="76"/>
                        <a:pt x="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3" name="Freeform 50"/>
                <p:cNvSpPr>
                  <a:spLocks/>
                </p:cNvSpPr>
                <p:nvPr/>
              </p:nvSpPr>
              <p:spPr bwMode="auto">
                <a:xfrm>
                  <a:off x="7729364" y="2093700"/>
                  <a:ext cx="136525" cy="152400"/>
                </a:xfrm>
                <a:custGeom>
                  <a:avLst/>
                  <a:gdLst>
                    <a:gd name="T0" fmla="*/ 8 w 121"/>
                    <a:gd name="T1" fmla="*/ 135 h 135"/>
                    <a:gd name="T2" fmla="*/ 3 w 121"/>
                    <a:gd name="T3" fmla="*/ 133 h 135"/>
                    <a:gd name="T4" fmla="*/ 3 w 121"/>
                    <a:gd name="T5" fmla="*/ 123 h 135"/>
                    <a:gd name="T6" fmla="*/ 107 w 121"/>
                    <a:gd name="T7" fmla="*/ 3 h 135"/>
                    <a:gd name="T8" fmla="*/ 118 w 121"/>
                    <a:gd name="T9" fmla="*/ 2 h 135"/>
                    <a:gd name="T10" fmla="*/ 119 w 121"/>
                    <a:gd name="T11" fmla="*/ 13 h 135"/>
                    <a:gd name="T12" fmla="*/ 14 w 121"/>
                    <a:gd name="T13" fmla="*/ 133 h 135"/>
                    <a:gd name="T14" fmla="*/ 8 w 121"/>
                    <a:gd name="T15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1" h="135">
                      <a:moveTo>
                        <a:pt x="8" y="135"/>
                      </a:moveTo>
                      <a:cubicBezTo>
                        <a:pt x="7" y="135"/>
                        <a:pt x="5" y="135"/>
                        <a:pt x="3" y="133"/>
                      </a:cubicBezTo>
                      <a:cubicBezTo>
                        <a:pt x="0" y="131"/>
                        <a:pt x="0" y="126"/>
                        <a:pt x="3" y="123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10" y="0"/>
                        <a:pt x="115" y="0"/>
                        <a:pt x="118" y="2"/>
                      </a:cubicBezTo>
                      <a:cubicBezTo>
                        <a:pt x="121" y="5"/>
                        <a:pt x="121" y="10"/>
                        <a:pt x="119" y="13"/>
                      </a:cubicBezTo>
                      <a:cubicBezTo>
                        <a:pt x="14" y="133"/>
                        <a:pt x="14" y="133"/>
                        <a:pt x="14" y="133"/>
                      </a:cubicBezTo>
                      <a:cubicBezTo>
                        <a:pt x="13" y="134"/>
                        <a:pt x="11" y="135"/>
                        <a:pt x="8" y="1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4" name="Freeform 51"/>
                <p:cNvSpPr>
                  <a:spLocks/>
                </p:cNvSpPr>
                <p:nvPr/>
              </p:nvSpPr>
              <p:spPr bwMode="auto">
                <a:xfrm>
                  <a:off x="7780164" y="2028612"/>
                  <a:ext cx="82550" cy="85725"/>
                </a:xfrm>
                <a:custGeom>
                  <a:avLst/>
                  <a:gdLst>
                    <a:gd name="T0" fmla="*/ 65 w 73"/>
                    <a:gd name="T1" fmla="*/ 76 h 76"/>
                    <a:gd name="T2" fmla="*/ 59 w 73"/>
                    <a:gd name="T3" fmla="*/ 74 h 76"/>
                    <a:gd name="T4" fmla="*/ 3 w 73"/>
                    <a:gd name="T5" fmla="*/ 14 h 76"/>
                    <a:gd name="T6" fmla="*/ 3 w 73"/>
                    <a:gd name="T7" fmla="*/ 3 h 76"/>
                    <a:gd name="T8" fmla="*/ 14 w 73"/>
                    <a:gd name="T9" fmla="*/ 3 h 76"/>
                    <a:gd name="T10" fmla="*/ 70 w 73"/>
                    <a:gd name="T11" fmla="*/ 63 h 76"/>
                    <a:gd name="T12" fmla="*/ 70 w 73"/>
                    <a:gd name="T13" fmla="*/ 74 h 76"/>
                    <a:gd name="T14" fmla="*/ 65 w 73"/>
                    <a:gd name="T15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76">
                      <a:moveTo>
                        <a:pt x="65" y="76"/>
                      </a:moveTo>
                      <a:cubicBezTo>
                        <a:pt x="63" y="76"/>
                        <a:pt x="61" y="75"/>
                        <a:pt x="59" y="7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0" y="11"/>
                        <a:pt x="0" y="6"/>
                        <a:pt x="3" y="3"/>
                      </a:cubicBezTo>
                      <a:cubicBezTo>
                        <a:pt x="6" y="0"/>
                        <a:pt x="11" y="0"/>
                        <a:pt x="14" y="3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73" y="66"/>
                        <a:pt x="73" y="71"/>
                        <a:pt x="70" y="74"/>
                      </a:cubicBezTo>
                      <a:cubicBezTo>
                        <a:pt x="69" y="75"/>
                        <a:pt x="67" y="76"/>
                        <a:pt x="65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5" name="Freeform 52"/>
                <p:cNvSpPr>
                  <a:spLocks/>
                </p:cNvSpPr>
                <p:nvPr/>
              </p:nvSpPr>
              <p:spPr bwMode="auto">
                <a:xfrm>
                  <a:off x="7762701" y="2093700"/>
                  <a:ext cx="136525" cy="152400"/>
                </a:xfrm>
                <a:custGeom>
                  <a:avLst/>
                  <a:gdLst>
                    <a:gd name="T0" fmla="*/ 113 w 121"/>
                    <a:gd name="T1" fmla="*/ 135 h 135"/>
                    <a:gd name="T2" fmla="*/ 107 w 121"/>
                    <a:gd name="T3" fmla="*/ 133 h 135"/>
                    <a:gd name="T4" fmla="*/ 3 w 121"/>
                    <a:gd name="T5" fmla="*/ 13 h 135"/>
                    <a:gd name="T6" fmla="*/ 3 w 121"/>
                    <a:gd name="T7" fmla="*/ 2 h 135"/>
                    <a:gd name="T8" fmla="*/ 14 w 121"/>
                    <a:gd name="T9" fmla="*/ 3 h 135"/>
                    <a:gd name="T10" fmla="*/ 119 w 121"/>
                    <a:gd name="T11" fmla="*/ 123 h 135"/>
                    <a:gd name="T12" fmla="*/ 118 w 121"/>
                    <a:gd name="T13" fmla="*/ 133 h 135"/>
                    <a:gd name="T14" fmla="*/ 113 w 121"/>
                    <a:gd name="T15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1" h="135">
                      <a:moveTo>
                        <a:pt x="113" y="135"/>
                      </a:moveTo>
                      <a:cubicBezTo>
                        <a:pt x="111" y="135"/>
                        <a:pt x="109" y="134"/>
                        <a:pt x="107" y="13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0" y="10"/>
                        <a:pt x="0" y="5"/>
                        <a:pt x="3" y="2"/>
                      </a:cubicBezTo>
                      <a:cubicBezTo>
                        <a:pt x="7" y="0"/>
                        <a:pt x="11" y="0"/>
                        <a:pt x="14" y="3"/>
                      </a:cubicBezTo>
                      <a:cubicBezTo>
                        <a:pt x="119" y="123"/>
                        <a:pt x="119" y="123"/>
                        <a:pt x="119" y="123"/>
                      </a:cubicBezTo>
                      <a:cubicBezTo>
                        <a:pt x="121" y="126"/>
                        <a:pt x="121" y="131"/>
                        <a:pt x="118" y="133"/>
                      </a:cubicBezTo>
                      <a:cubicBezTo>
                        <a:pt x="116" y="135"/>
                        <a:pt x="115" y="135"/>
                        <a:pt x="113" y="1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2" name="Gruppieren 209"/>
              <p:cNvGrpSpPr/>
              <p:nvPr/>
            </p:nvGrpSpPr>
            <p:grpSpPr>
              <a:xfrm>
                <a:off x="3666649" y="3481659"/>
                <a:ext cx="121481" cy="121481"/>
                <a:chOff x="7121008" y="2826282"/>
                <a:chExt cx="557212" cy="558799"/>
              </a:xfrm>
              <a:solidFill>
                <a:schemeClr val="bg1"/>
              </a:solidFill>
            </p:grpSpPr>
            <p:grpSp>
              <p:nvGrpSpPr>
                <p:cNvPr id="92" name="Group 217"/>
                <p:cNvGrpSpPr>
                  <a:grpSpLocks noChangeAspect="1"/>
                </p:cNvGrpSpPr>
                <p:nvPr/>
              </p:nvGrpSpPr>
              <p:grpSpPr>
                <a:xfrm>
                  <a:off x="7121008" y="2826282"/>
                  <a:ext cx="557212" cy="558799"/>
                  <a:chOff x="6691309" y="3489328"/>
                  <a:chExt cx="557212" cy="558799"/>
                </a:xfrm>
                <a:grpFill/>
              </p:grpSpPr>
              <p:sp>
                <p:nvSpPr>
                  <p:cNvPr id="95" name="Freeform 288"/>
                  <p:cNvSpPr>
                    <a:spLocks noEditPoints="1"/>
                  </p:cNvSpPr>
                  <p:nvPr/>
                </p:nvSpPr>
                <p:spPr bwMode="auto">
                  <a:xfrm>
                    <a:off x="6691309" y="3489328"/>
                    <a:ext cx="557212" cy="558799"/>
                  </a:xfrm>
                  <a:custGeom>
                    <a:avLst/>
                    <a:gdLst>
                      <a:gd name="T0" fmla="*/ 247 w 494"/>
                      <a:gd name="T1" fmla="*/ 495 h 495"/>
                      <a:gd name="T2" fmla="*/ 0 w 494"/>
                      <a:gd name="T3" fmla="*/ 247 h 495"/>
                      <a:gd name="T4" fmla="*/ 247 w 494"/>
                      <a:gd name="T5" fmla="*/ 0 h 495"/>
                      <a:gd name="T6" fmla="*/ 494 w 494"/>
                      <a:gd name="T7" fmla="*/ 247 h 495"/>
                      <a:gd name="T8" fmla="*/ 247 w 494"/>
                      <a:gd name="T9" fmla="*/ 495 h 495"/>
                      <a:gd name="T10" fmla="*/ 247 w 494"/>
                      <a:gd name="T11" fmla="*/ 22 h 495"/>
                      <a:gd name="T12" fmla="*/ 22 w 494"/>
                      <a:gd name="T13" fmla="*/ 247 h 495"/>
                      <a:gd name="T14" fmla="*/ 247 w 494"/>
                      <a:gd name="T15" fmla="*/ 472 h 495"/>
                      <a:gd name="T16" fmla="*/ 472 w 494"/>
                      <a:gd name="T17" fmla="*/ 247 h 495"/>
                      <a:gd name="T18" fmla="*/ 247 w 494"/>
                      <a:gd name="T19" fmla="*/ 22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94" h="495">
                        <a:moveTo>
                          <a:pt x="247" y="495"/>
                        </a:moveTo>
                        <a:cubicBezTo>
                          <a:pt x="111" y="495"/>
                          <a:pt x="0" y="384"/>
                          <a:pt x="0" y="247"/>
                        </a:cubicBezTo>
                        <a:cubicBezTo>
                          <a:pt x="0" y="111"/>
                          <a:pt x="111" y="0"/>
                          <a:pt x="247" y="0"/>
                        </a:cubicBezTo>
                        <a:cubicBezTo>
                          <a:pt x="383" y="0"/>
                          <a:pt x="494" y="111"/>
                          <a:pt x="494" y="247"/>
                        </a:cubicBezTo>
                        <a:cubicBezTo>
                          <a:pt x="494" y="384"/>
                          <a:pt x="383" y="495"/>
                          <a:pt x="247" y="495"/>
                        </a:cubicBezTo>
                        <a:close/>
                        <a:moveTo>
                          <a:pt x="247" y="22"/>
                        </a:moveTo>
                        <a:cubicBezTo>
                          <a:pt x="123" y="22"/>
                          <a:pt x="22" y="123"/>
                          <a:pt x="22" y="247"/>
                        </a:cubicBezTo>
                        <a:cubicBezTo>
                          <a:pt x="22" y="371"/>
                          <a:pt x="123" y="472"/>
                          <a:pt x="247" y="472"/>
                        </a:cubicBezTo>
                        <a:cubicBezTo>
                          <a:pt x="371" y="472"/>
                          <a:pt x="472" y="371"/>
                          <a:pt x="472" y="247"/>
                        </a:cubicBezTo>
                        <a:cubicBezTo>
                          <a:pt x="472" y="123"/>
                          <a:pt x="371" y="22"/>
                          <a:pt x="247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srgbClr val="12419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6" name="Freeform 289"/>
                  <p:cNvSpPr>
                    <a:spLocks noEditPoints="1"/>
                  </p:cNvSpPr>
                  <p:nvPr/>
                </p:nvSpPr>
                <p:spPr bwMode="auto">
                  <a:xfrm>
                    <a:off x="6738938" y="3538538"/>
                    <a:ext cx="461962" cy="458788"/>
                  </a:xfrm>
                  <a:custGeom>
                    <a:avLst/>
                    <a:gdLst>
                      <a:gd name="T0" fmla="*/ 244 w 410"/>
                      <a:gd name="T1" fmla="*/ 393 h 406"/>
                      <a:gd name="T2" fmla="*/ 233 w 410"/>
                      <a:gd name="T3" fmla="*/ 406 h 406"/>
                      <a:gd name="T4" fmla="*/ 166 w 410"/>
                      <a:gd name="T5" fmla="*/ 393 h 406"/>
                      <a:gd name="T6" fmla="*/ 179 w 410"/>
                      <a:gd name="T7" fmla="*/ 384 h 406"/>
                      <a:gd name="T8" fmla="*/ 177 w 410"/>
                      <a:gd name="T9" fmla="*/ 406 h 406"/>
                      <a:gd name="T10" fmla="*/ 281 w 410"/>
                      <a:gd name="T11" fmla="*/ 369 h 406"/>
                      <a:gd name="T12" fmla="*/ 296 w 410"/>
                      <a:gd name="T13" fmla="*/ 375 h 406"/>
                      <a:gd name="T14" fmla="*/ 285 w 410"/>
                      <a:gd name="T15" fmla="*/ 391 h 406"/>
                      <a:gd name="T16" fmla="*/ 120 w 410"/>
                      <a:gd name="T17" fmla="*/ 390 h 406"/>
                      <a:gd name="T18" fmla="*/ 129 w 410"/>
                      <a:gd name="T19" fmla="*/ 369 h 406"/>
                      <a:gd name="T20" fmla="*/ 125 w 410"/>
                      <a:gd name="T21" fmla="*/ 391 h 406"/>
                      <a:gd name="T22" fmla="*/ 324 w 410"/>
                      <a:gd name="T23" fmla="*/ 341 h 406"/>
                      <a:gd name="T24" fmla="*/ 339 w 410"/>
                      <a:gd name="T25" fmla="*/ 358 h 406"/>
                      <a:gd name="T26" fmla="*/ 71 w 410"/>
                      <a:gd name="T27" fmla="*/ 358 h 406"/>
                      <a:gd name="T28" fmla="*/ 86 w 410"/>
                      <a:gd name="T29" fmla="*/ 341 h 406"/>
                      <a:gd name="T30" fmla="*/ 78 w 410"/>
                      <a:gd name="T31" fmla="*/ 361 h 406"/>
                      <a:gd name="T32" fmla="*/ 358 w 410"/>
                      <a:gd name="T33" fmla="*/ 302 h 406"/>
                      <a:gd name="T34" fmla="*/ 377 w 410"/>
                      <a:gd name="T35" fmla="*/ 314 h 406"/>
                      <a:gd name="T36" fmla="*/ 33 w 410"/>
                      <a:gd name="T37" fmla="*/ 314 h 406"/>
                      <a:gd name="T38" fmla="*/ 52 w 410"/>
                      <a:gd name="T39" fmla="*/ 302 h 406"/>
                      <a:gd name="T40" fmla="*/ 42 w 410"/>
                      <a:gd name="T41" fmla="*/ 319 h 406"/>
                      <a:gd name="T42" fmla="*/ 380 w 410"/>
                      <a:gd name="T43" fmla="*/ 255 h 406"/>
                      <a:gd name="T44" fmla="*/ 402 w 410"/>
                      <a:gd name="T45" fmla="*/ 261 h 406"/>
                      <a:gd name="T46" fmla="*/ 8 w 410"/>
                      <a:gd name="T47" fmla="*/ 261 h 406"/>
                      <a:gd name="T48" fmla="*/ 30 w 410"/>
                      <a:gd name="T49" fmla="*/ 255 h 406"/>
                      <a:gd name="T50" fmla="*/ 19 w 410"/>
                      <a:gd name="T51" fmla="*/ 269 h 406"/>
                      <a:gd name="T52" fmla="*/ 388 w 410"/>
                      <a:gd name="T53" fmla="*/ 204 h 406"/>
                      <a:gd name="T54" fmla="*/ 410 w 410"/>
                      <a:gd name="T55" fmla="*/ 204 h 406"/>
                      <a:gd name="T56" fmla="*/ 0 w 410"/>
                      <a:gd name="T57" fmla="*/ 203 h 406"/>
                      <a:gd name="T58" fmla="*/ 11 w 410"/>
                      <a:gd name="T59" fmla="*/ 191 h 406"/>
                      <a:gd name="T60" fmla="*/ 23 w 410"/>
                      <a:gd name="T61" fmla="*/ 203 h 406"/>
                      <a:gd name="T62" fmla="*/ 11 w 410"/>
                      <a:gd name="T63" fmla="*/ 215 h 406"/>
                      <a:gd name="T64" fmla="*/ 388 w 410"/>
                      <a:gd name="T65" fmla="*/ 138 h 406"/>
                      <a:gd name="T66" fmla="*/ 394 w 410"/>
                      <a:gd name="T67" fmla="*/ 160 h 406"/>
                      <a:gd name="T68" fmla="*/ 380 w 410"/>
                      <a:gd name="T69" fmla="*/ 152 h 406"/>
                      <a:gd name="T70" fmla="*/ 23 w 410"/>
                      <a:gd name="T71" fmla="*/ 137 h 406"/>
                      <a:gd name="T72" fmla="*/ 30 w 410"/>
                      <a:gd name="T73" fmla="*/ 151 h 406"/>
                      <a:gd name="T74" fmla="*/ 16 w 410"/>
                      <a:gd name="T75" fmla="*/ 159 h 406"/>
                      <a:gd name="T76" fmla="*/ 378 w 410"/>
                      <a:gd name="T77" fmla="*/ 93 h 406"/>
                      <a:gd name="T78" fmla="*/ 368 w 410"/>
                      <a:gd name="T79" fmla="*/ 110 h 406"/>
                      <a:gd name="T80" fmla="*/ 33 w 410"/>
                      <a:gd name="T81" fmla="*/ 92 h 406"/>
                      <a:gd name="T82" fmla="*/ 52 w 410"/>
                      <a:gd name="T83" fmla="*/ 104 h 406"/>
                      <a:gd name="T84" fmla="*/ 36 w 410"/>
                      <a:gd name="T85" fmla="*/ 107 h 406"/>
                      <a:gd name="T86" fmla="*/ 340 w 410"/>
                      <a:gd name="T87" fmla="*/ 49 h 406"/>
                      <a:gd name="T88" fmla="*/ 332 w 410"/>
                      <a:gd name="T89" fmla="*/ 69 h 406"/>
                      <a:gd name="T90" fmla="*/ 71 w 410"/>
                      <a:gd name="T91" fmla="*/ 48 h 406"/>
                      <a:gd name="T92" fmla="*/ 86 w 410"/>
                      <a:gd name="T93" fmla="*/ 65 h 406"/>
                      <a:gd name="T94" fmla="*/ 79 w 410"/>
                      <a:gd name="T95" fmla="*/ 68 h 406"/>
                      <a:gd name="T96" fmla="*/ 281 w 410"/>
                      <a:gd name="T97" fmla="*/ 38 h 406"/>
                      <a:gd name="T98" fmla="*/ 291 w 410"/>
                      <a:gd name="T99" fmla="*/ 17 h 406"/>
                      <a:gd name="T100" fmla="*/ 286 w 410"/>
                      <a:gd name="T101" fmla="*/ 39 h 406"/>
                      <a:gd name="T102" fmla="*/ 121 w 410"/>
                      <a:gd name="T103" fmla="*/ 17 h 406"/>
                      <a:gd name="T104" fmla="*/ 130 w 410"/>
                      <a:gd name="T105" fmla="*/ 37 h 406"/>
                      <a:gd name="T106" fmla="*/ 125 w 410"/>
                      <a:gd name="T107" fmla="*/ 38 h 406"/>
                      <a:gd name="T108" fmla="*/ 222 w 410"/>
                      <a:gd name="T109" fmla="*/ 10 h 406"/>
                      <a:gd name="T110" fmla="*/ 244 w 410"/>
                      <a:gd name="T111" fmla="*/ 13 h 406"/>
                      <a:gd name="T112" fmla="*/ 232 w 410"/>
                      <a:gd name="T113" fmla="*/ 23 h 406"/>
                      <a:gd name="T114" fmla="*/ 189 w 410"/>
                      <a:gd name="T115" fmla="*/ 10 h 406"/>
                      <a:gd name="T116" fmla="*/ 180 w 410"/>
                      <a:gd name="T117" fmla="*/ 23 h 406"/>
                      <a:gd name="T118" fmla="*/ 167 w 410"/>
                      <a:gd name="T119" fmla="*/ 13 h 4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10" h="406">
                        <a:moveTo>
                          <a:pt x="221" y="397"/>
                        </a:moveTo>
                        <a:cubicBezTo>
                          <a:pt x="220" y="390"/>
                          <a:pt x="225" y="385"/>
                          <a:pt x="231" y="384"/>
                        </a:cubicBezTo>
                        <a:cubicBezTo>
                          <a:pt x="231" y="384"/>
                          <a:pt x="231" y="384"/>
                          <a:pt x="231" y="384"/>
                        </a:cubicBezTo>
                        <a:cubicBezTo>
                          <a:pt x="237" y="383"/>
                          <a:pt x="243" y="387"/>
                          <a:pt x="244" y="393"/>
                        </a:cubicBezTo>
                        <a:cubicBezTo>
                          <a:pt x="244" y="393"/>
                          <a:pt x="244" y="393"/>
                          <a:pt x="244" y="393"/>
                        </a:cubicBezTo>
                        <a:cubicBezTo>
                          <a:pt x="244" y="400"/>
                          <a:pt x="240" y="405"/>
                          <a:pt x="234" y="406"/>
                        </a:cubicBezTo>
                        <a:cubicBezTo>
                          <a:pt x="234" y="406"/>
                          <a:pt x="234" y="406"/>
                          <a:pt x="234" y="406"/>
                        </a:cubicBezTo>
                        <a:cubicBezTo>
                          <a:pt x="234" y="406"/>
                          <a:pt x="233" y="406"/>
                          <a:pt x="233" y="406"/>
                        </a:cubicBezTo>
                        <a:cubicBezTo>
                          <a:pt x="233" y="406"/>
                          <a:pt x="233" y="406"/>
                          <a:pt x="233" y="406"/>
                        </a:cubicBezTo>
                        <a:cubicBezTo>
                          <a:pt x="227" y="406"/>
                          <a:pt x="222" y="402"/>
                          <a:pt x="221" y="397"/>
                        </a:cubicBezTo>
                        <a:close/>
                        <a:moveTo>
                          <a:pt x="176" y="406"/>
                        </a:moveTo>
                        <a:cubicBezTo>
                          <a:pt x="170" y="405"/>
                          <a:pt x="165" y="400"/>
                          <a:pt x="166" y="393"/>
                        </a:cubicBezTo>
                        <a:cubicBezTo>
                          <a:pt x="166" y="393"/>
                          <a:pt x="166" y="393"/>
                          <a:pt x="166" y="393"/>
                        </a:cubicBezTo>
                        <a:cubicBezTo>
                          <a:pt x="167" y="387"/>
                          <a:pt x="173" y="383"/>
                          <a:pt x="179" y="384"/>
                        </a:cubicBezTo>
                        <a:cubicBezTo>
                          <a:pt x="179" y="384"/>
                          <a:pt x="179" y="384"/>
                          <a:pt x="179" y="384"/>
                        </a:cubicBezTo>
                        <a:cubicBezTo>
                          <a:pt x="179" y="384"/>
                          <a:pt x="179" y="384"/>
                          <a:pt x="179" y="384"/>
                        </a:cubicBezTo>
                        <a:cubicBezTo>
                          <a:pt x="179" y="384"/>
                          <a:pt x="179" y="384"/>
                          <a:pt x="179" y="384"/>
                        </a:cubicBezTo>
                        <a:cubicBezTo>
                          <a:pt x="185" y="385"/>
                          <a:pt x="189" y="390"/>
                          <a:pt x="188" y="397"/>
                        </a:cubicBezTo>
                        <a:cubicBezTo>
                          <a:pt x="188" y="397"/>
                          <a:pt x="188" y="397"/>
                          <a:pt x="188" y="397"/>
                        </a:cubicBezTo>
                        <a:cubicBezTo>
                          <a:pt x="188" y="402"/>
                          <a:pt x="183" y="406"/>
                          <a:pt x="177" y="406"/>
                        </a:cubicBezTo>
                        <a:cubicBezTo>
                          <a:pt x="177" y="406"/>
                          <a:pt x="177" y="406"/>
                          <a:pt x="177" y="406"/>
                        </a:cubicBezTo>
                        <a:cubicBezTo>
                          <a:pt x="177" y="406"/>
                          <a:pt x="176" y="406"/>
                          <a:pt x="176" y="406"/>
                        </a:cubicBezTo>
                        <a:close/>
                        <a:moveTo>
                          <a:pt x="275" y="384"/>
                        </a:moveTo>
                        <a:cubicBezTo>
                          <a:pt x="273" y="379"/>
                          <a:pt x="275" y="372"/>
                          <a:pt x="281" y="369"/>
                        </a:cubicBezTo>
                        <a:cubicBezTo>
                          <a:pt x="281" y="369"/>
                          <a:pt x="281" y="369"/>
                          <a:pt x="281" y="369"/>
                        </a:cubicBezTo>
                        <a:cubicBezTo>
                          <a:pt x="281" y="369"/>
                          <a:pt x="281" y="369"/>
                          <a:pt x="281" y="369"/>
                        </a:cubicBezTo>
                        <a:cubicBezTo>
                          <a:pt x="281" y="369"/>
                          <a:pt x="281" y="369"/>
                          <a:pt x="281" y="369"/>
                        </a:cubicBezTo>
                        <a:cubicBezTo>
                          <a:pt x="286" y="367"/>
                          <a:pt x="293" y="369"/>
                          <a:pt x="296" y="375"/>
                        </a:cubicBezTo>
                        <a:cubicBezTo>
                          <a:pt x="296" y="375"/>
                          <a:pt x="296" y="375"/>
                          <a:pt x="296" y="375"/>
                        </a:cubicBezTo>
                        <a:cubicBezTo>
                          <a:pt x="298" y="381"/>
                          <a:pt x="296" y="387"/>
                          <a:pt x="290" y="390"/>
                        </a:cubicBezTo>
                        <a:cubicBezTo>
                          <a:pt x="290" y="390"/>
                          <a:pt x="290" y="390"/>
                          <a:pt x="290" y="390"/>
                        </a:cubicBezTo>
                        <a:cubicBezTo>
                          <a:pt x="288" y="391"/>
                          <a:pt x="287" y="391"/>
                          <a:pt x="285" y="391"/>
                        </a:cubicBezTo>
                        <a:cubicBezTo>
                          <a:pt x="285" y="391"/>
                          <a:pt x="285" y="391"/>
                          <a:pt x="285" y="391"/>
                        </a:cubicBezTo>
                        <a:cubicBezTo>
                          <a:pt x="281" y="391"/>
                          <a:pt x="277" y="388"/>
                          <a:pt x="275" y="384"/>
                        </a:cubicBezTo>
                        <a:close/>
                        <a:moveTo>
                          <a:pt x="120" y="390"/>
                        </a:moveTo>
                        <a:cubicBezTo>
                          <a:pt x="120" y="390"/>
                          <a:pt x="120" y="390"/>
                          <a:pt x="120" y="390"/>
                        </a:cubicBezTo>
                        <a:cubicBezTo>
                          <a:pt x="114" y="387"/>
                          <a:pt x="112" y="380"/>
                          <a:pt x="114" y="375"/>
                        </a:cubicBezTo>
                        <a:cubicBezTo>
                          <a:pt x="114" y="375"/>
                          <a:pt x="114" y="375"/>
                          <a:pt x="114" y="375"/>
                        </a:cubicBezTo>
                        <a:cubicBezTo>
                          <a:pt x="117" y="369"/>
                          <a:pt x="124" y="367"/>
                          <a:pt x="129" y="369"/>
                        </a:cubicBezTo>
                        <a:cubicBezTo>
                          <a:pt x="129" y="369"/>
                          <a:pt x="129" y="369"/>
                          <a:pt x="129" y="369"/>
                        </a:cubicBezTo>
                        <a:cubicBezTo>
                          <a:pt x="135" y="372"/>
                          <a:pt x="137" y="378"/>
                          <a:pt x="135" y="384"/>
                        </a:cubicBezTo>
                        <a:cubicBezTo>
                          <a:pt x="135" y="384"/>
                          <a:pt x="135" y="384"/>
                          <a:pt x="135" y="384"/>
                        </a:cubicBezTo>
                        <a:cubicBezTo>
                          <a:pt x="133" y="388"/>
                          <a:pt x="129" y="391"/>
                          <a:pt x="125" y="391"/>
                        </a:cubicBezTo>
                        <a:cubicBezTo>
                          <a:pt x="125" y="391"/>
                          <a:pt x="125" y="391"/>
                          <a:pt x="125" y="391"/>
                        </a:cubicBezTo>
                        <a:cubicBezTo>
                          <a:pt x="123" y="391"/>
                          <a:pt x="121" y="390"/>
                          <a:pt x="120" y="390"/>
                        </a:cubicBezTo>
                        <a:close/>
                        <a:moveTo>
                          <a:pt x="323" y="357"/>
                        </a:moveTo>
                        <a:cubicBezTo>
                          <a:pt x="319" y="352"/>
                          <a:pt x="320" y="345"/>
                          <a:pt x="324" y="341"/>
                        </a:cubicBezTo>
                        <a:cubicBezTo>
                          <a:pt x="324" y="341"/>
                          <a:pt x="324" y="341"/>
                          <a:pt x="324" y="341"/>
                        </a:cubicBezTo>
                        <a:cubicBezTo>
                          <a:pt x="329" y="337"/>
                          <a:pt x="336" y="338"/>
                          <a:pt x="340" y="343"/>
                        </a:cubicBezTo>
                        <a:cubicBezTo>
                          <a:pt x="340" y="343"/>
                          <a:pt x="340" y="343"/>
                          <a:pt x="340" y="343"/>
                        </a:cubicBezTo>
                        <a:cubicBezTo>
                          <a:pt x="344" y="347"/>
                          <a:pt x="344" y="354"/>
                          <a:pt x="339" y="358"/>
                        </a:cubicBezTo>
                        <a:cubicBezTo>
                          <a:pt x="339" y="358"/>
                          <a:pt x="339" y="358"/>
                          <a:pt x="339" y="358"/>
                        </a:cubicBezTo>
                        <a:cubicBezTo>
                          <a:pt x="337" y="360"/>
                          <a:pt x="334" y="361"/>
                          <a:pt x="332" y="361"/>
                        </a:cubicBezTo>
                        <a:cubicBezTo>
                          <a:pt x="332" y="361"/>
                          <a:pt x="332" y="361"/>
                          <a:pt x="332" y="361"/>
                        </a:cubicBezTo>
                        <a:cubicBezTo>
                          <a:pt x="329" y="361"/>
                          <a:pt x="325" y="360"/>
                          <a:pt x="323" y="357"/>
                        </a:cubicBezTo>
                        <a:close/>
                        <a:moveTo>
                          <a:pt x="71" y="358"/>
                        </a:moveTo>
                        <a:cubicBezTo>
                          <a:pt x="66" y="354"/>
                          <a:pt x="66" y="347"/>
                          <a:pt x="70" y="342"/>
                        </a:cubicBezTo>
                        <a:cubicBezTo>
                          <a:pt x="70" y="342"/>
                          <a:pt x="70" y="342"/>
                          <a:pt x="70" y="342"/>
                        </a:cubicBezTo>
                        <a:cubicBezTo>
                          <a:pt x="74" y="338"/>
                          <a:pt x="81" y="337"/>
                          <a:pt x="86" y="341"/>
                        </a:cubicBezTo>
                        <a:cubicBezTo>
                          <a:pt x="86" y="341"/>
                          <a:pt x="86" y="341"/>
                          <a:pt x="86" y="341"/>
                        </a:cubicBezTo>
                        <a:cubicBezTo>
                          <a:pt x="90" y="345"/>
                          <a:pt x="91" y="352"/>
                          <a:pt x="87" y="357"/>
                        </a:cubicBezTo>
                        <a:cubicBezTo>
                          <a:pt x="87" y="357"/>
                          <a:pt x="87" y="357"/>
                          <a:pt x="87" y="357"/>
                        </a:cubicBezTo>
                        <a:cubicBezTo>
                          <a:pt x="84" y="360"/>
                          <a:pt x="81" y="361"/>
                          <a:pt x="78" y="361"/>
                        </a:cubicBezTo>
                        <a:cubicBezTo>
                          <a:pt x="78" y="361"/>
                          <a:pt x="78" y="361"/>
                          <a:pt x="78" y="361"/>
                        </a:cubicBezTo>
                        <a:cubicBezTo>
                          <a:pt x="76" y="361"/>
                          <a:pt x="73" y="360"/>
                          <a:pt x="71" y="358"/>
                        </a:cubicBezTo>
                        <a:close/>
                        <a:moveTo>
                          <a:pt x="362" y="318"/>
                        </a:moveTo>
                        <a:cubicBezTo>
                          <a:pt x="357" y="314"/>
                          <a:pt x="355" y="307"/>
                          <a:pt x="358" y="302"/>
                        </a:cubicBezTo>
                        <a:cubicBezTo>
                          <a:pt x="358" y="302"/>
                          <a:pt x="358" y="302"/>
                          <a:pt x="358" y="302"/>
                        </a:cubicBezTo>
                        <a:cubicBezTo>
                          <a:pt x="362" y="297"/>
                          <a:pt x="369" y="295"/>
                          <a:pt x="374" y="299"/>
                        </a:cubicBezTo>
                        <a:cubicBezTo>
                          <a:pt x="374" y="299"/>
                          <a:pt x="374" y="299"/>
                          <a:pt x="374" y="299"/>
                        </a:cubicBezTo>
                        <a:cubicBezTo>
                          <a:pt x="379" y="302"/>
                          <a:pt x="381" y="309"/>
                          <a:pt x="377" y="314"/>
                        </a:cubicBezTo>
                        <a:cubicBezTo>
                          <a:pt x="377" y="314"/>
                          <a:pt x="377" y="314"/>
                          <a:pt x="377" y="314"/>
                        </a:cubicBezTo>
                        <a:cubicBezTo>
                          <a:pt x="375" y="318"/>
                          <a:pt x="372" y="319"/>
                          <a:pt x="368" y="319"/>
                        </a:cubicBezTo>
                        <a:cubicBezTo>
                          <a:pt x="368" y="319"/>
                          <a:pt x="368" y="319"/>
                          <a:pt x="368" y="319"/>
                        </a:cubicBezTo>
                        <a:cubicBezTo>
                          <a:pt x="366" y="319"/>
                          <a:pt x="364" y="319"/>
                          <a:pt x="362" y="318"/>
                        </a:cubicBezTo>
                        <a:close/>
                        <a:moveTo>
                          <a:pt x="33" y="314"/>
                        </a:moveTo>
                        <a:cubicBezTo>
                          <a:pt x="29" y="309"/>
                          <a:pt x="31" y="302"/>
                          <a:pt x="36" y="299"/>
                        </a:cubicBezTo>
                        <a:cubicBezTo>
                          <a:pt x="36" y="299"/>
                          <a:pt x="36" y="299"/>
                          <a:pt x="36" y="299"/>
                        </a:cubicBezTo>
                        <a:cubicBezTo>
                          <a:pt x="41" y="295"/>
                          <a:pt x="48" y="297"/>
                          <a:pt x="52" y="302"/>
                        </a:cubicBezTo>
                        <a:cubicBezTo>
                          <a:pt x="52" y="302"/>
                          <a:pt x="52" y="302"/>
                          <a:pt x="52" y="302"/>
                        </a:cubicBezTo>
                        <a:cubicBezTo>
                          <a:pt x="55" y="307"/>
                          <a:pt x="53" y="314"/>
                          <a:pt x="48" y="317"/>
                        </a:cubicBezTo>
                        <a:cubicBezTo>
                          <a:pt x="48" y="317"/>
                          <a:pt x="48" y="317"/>
                          <a:pt x="48" y="317"/>
                        </a:cubicBezTo>
                        <a:cubicBezTo>
                          <a:pt x="46" y="319"/>
                          <a:pt x="44" y="319"/>
                          <a:pt x="42" y="319"/>
                        </a:cubicBezTo>
                        <a:cubicBezTo>
                          <a:pt x="42" y="319"/>
                          <a:pt x="42" y="319"/>
                          <a:pt x="42" y="319"/>
                        </a:cubicBezTo>
                        <a:cubicBezTo>
                          <a:pt x="38" y="319"/>
                          <a:pt x="35" y="317"/>
                          <a:pt x="33" y="314"/>
                        </a:cubicBezTo>
                        <a:close/>
                        <a:moveTo>
                          <a:pt x="388" y="269"/>
                        </a:moveTo>
                        <a:cubicBezTo>
                          <a:pt x="382" y="267"/>
                          <a:pt x="378" y="261"/>
                          <a:pt x="380" y="255"/>
                        </a:cubicBezTo>
                        <a:cubicBezTo>
                          <a:pt x="380" y="255"/>
                          <a:pt x="380" y="255"/>
                          <a:pt x="380" y="255"/>
                        </a:cubicBezTo>
                        <a:cubicBezTo>
                          <a:pt x="382" y="249"/>
                          <a:pt x="388" y="246"/>
                          <a:pt x="394" y="247"/>
                        </a:cubicBezTo>
                        <a:cubicBezTo>
                          <a:pt x="394" y="247"/>
                          <a:pt x="394" y="247"/>
                          <a:pt x="394" y="247"/>
                        </a:cubicBezTo>
                        <a:cubicBezTo>
                          <a:pt x="400" y="249"/>
                          <a:pt x="403" y="255"/>
                          <a:pt x="402" y="261"/>
                        </a:cubicBezTo>
                        <a:cubicBezTo>
                          <a:pt x="402" y="261"/>
                          <a:pt x="402" y="261"/>
                          <a:pt x="402" y="261"/>
                        </a:cubicBezTo>
                        <a:cubicBezTo>
                          <a:pt x="400" y="266"/>
                          <a:pt x="396" y="269"/>
                          <a:pt x="391" y="269"/>
                        </a:cubicBezTo>
                        <a:cubicBezTo>
                          <a:pt x="391" y="269"/>
                          <a:pt x="391" y="269"/>
                          <a:pt x="391" y="269"/>
                        </a:cubicBezTo>
                        <a:cubicBezTo>
                          <a:pt x="390" y="269"/>
                          <a:pt x="389" y="269"/>
                          <a:pt x="388" y="269"/>
                        </a:cubicBezTo>
                        <a:close/>
                        <a:moveTo>
                          <a:pt x="8" y="261"/>
                        </a:moveTo>
                        <a:cubicBezTo>
                          <a:pt x="7" y="255"/>
                          <a:pt x="10" y="249"/>
                          <a:pt x="16" y="247"/>
                        </a:cubicBezTo>
                        <a:cubicBezTo>
                          <a:pt x="16" y="247"/>
                          <a:pt x="16" y="247"/>
                          <a:pt x="16" y="247"/>
                        </a:cubicBezTo>
                        <a:cubicBezTo>
                          <a:pt x="22" y="245"/>
                          <a:pt x="28" y="249"/>
                          <a:pt x="30" y="255"/>
                        </a:cubicBezTo>
                        <a:cubicBezTo>
                          <a:pt x="30" y="255"/>
                          <a:pt x="30" y="255"/>
                          <a:pt x="30" y="255"/>
                        </a:cubicBezTo>
                        <a:cubicBezTo>
                          <a:pt x="32" y="261"/>
                          <a:pt x="28" y="267"/>
                          <a:pt x="22" y="269"/>
                        </a:cubicBezTo>
                        <a:cubicBezTo>
                          <a:pt x="22" y="269"/>
                          <a:pt x="22" y="269"/>
                          <a:pt x="22" y="269"/>
                        </a:cubicBezTo>
                        <a:cubicBezTo>
                          <a:pt x="21" y="269"/>
                          <a:pt x="20" y="269"/>
                          <a:pt x="19" y="269"/>
                        </a:cubicBezTo>
                        <a:cubicBezTo>
                          <a:pt x="19" y="269"/>
                          <a:pt x="19" y="269"/>
                          <a:pt x="19" y="269"/>
                        </a:cubicBezTo>
                        <a:cubicBezTo>
                          <a:pt x="14" y="269"/>
                          <a:pt x="10" y="266"/>
                          <a:pt x="8" y="261"/>
                        </a:cubicBezTo>
                        <a:close/>
                        <a:moveTo>
                          <a:pt x="399" y="215"/>
                        </a:moveTo>
                        <a:cubicBezTo>
                          <a:pt x="393" y="215"/>
                          <a:pt x="388" y="210"/>
                          <a:pt x="388" y="204"/>
                        </a:cubicBezTo>
                        <a:cubicBezTo>
                          <a:pt x="388" y="204"/>
                          <a:pt x="388" y="204"/>
                          <a:pt x="388" y="204"/>
                        </a:cubicBezTo>
                        <a:cubicBezTo>
                          <a:pt x="388" y="197"/>
                          <a:pt x="393" y="192"/>
                          <a:pt x="399" y="192"/>
                        </a:cubicBezTo>
                        <a:cubicBezTo>
                          <a:pt x="399" y="192"/>
                          <a:pt x="399" y="192"/>
                          <a:pt x="399" y="192"/>
                        </a:cubicBezTo>
                        <a:cubicBezTo>
                          <a:pt x="405" y="193"/>
                          <a:pt x="410" y="197"/>
                          <a:pt x="410" y="204"/>
                        </a:cubicBezTo>
                        <a:cubicBezTo>
                          <a:pt x="410" y="204"/>
                          <a:pt x="410" y="204"/>
                          <a:pt x="410" y="204"/>
                        </a:cubicBezTo>
                        <a:cubicBezTo>
                          <a:pt x="410" y="210"/>
                          <a:pt x="405" y="215"/>
                          <a:pt x="399" y="215"/>
                        </a:cubicBezTo>
                        <a:cubicBezTo>
                          <a:pt x="399" y="215"/>
                          <a:pt x="399" y="215"/>
                          <a:pt x="399" y="215"/>
                        </a:cubicBezTo>
                        <a:close/>
                        <a:moveTo>
                          <a:pt x="0" y="203"/>
                        </a:moveTo>
                        <a:cubicBezTo>
                          <a:pt x="0" y="203"/>
                          <a:pt x="0" y="203"/>
                          <a:pt x="0" y="203"/>
                        </a:cubicBezTo>
                        <a:cubicBezTo>
                          <a:pt x="0" y="203"/>
                          <a:pt x="0" y="203"/>
                          <a:pt x="0" y="203"/>
                        </a:cubicBezTo>
                        <a:cubicBezTo>
                          <a:pt x="0" y="203"/>
                          <a:pt x="0" y="203"/>
                          <a:pt x="0" y="203"/>
                        </a:cubicBezTo>
                        <a:cubicBezTo>
                          <a:pt x="0" y="203"/>
                          <a:pt x="0" y="203"/>
                          <a:pt x="0" y="203"/>
                        </a:cubicBezTo>
                        <a:cubicBezTo>
                          <a:pt x="0" y="196"/>
                          <a:pt x="5" y="191"/>
                          <a:pt x="11" y="191"/>
                        </a:cubicBezTo>
                        <a:cubicBezTo>
                          <a:pt x="11" y="191"/>
                          <a:pt x="11" y="191"/>
                          <a:pt x="11" y="191"/>
                        </a:cubicBezTo>
                        <a:cubicBezTo>
                          <a:pt x="18" y="191"/>
                          <a:pt x="23" y="196"/>
                          <a:pt x="23" y="203"/>
                        </a:cubicBezTo>
                        <a:cubicBezTo>
                          <a:pt x="23" y="203"/>
                          <a:pt x="23" y="203"/>
                          <a:pt x="23" y="203"/>
                        </a:cubicBezTo>
                        <a:cubicBezTo>
                          <a:pt x="23" y="203"/>
                          <a:pt x="23" y="203"/>
                          <a:pt x="23" y="203"/>
                        </a:cubicBezTo>
                        <a:cubicBezTo>
                          <a:pt x="23" y="203"/>
                          <a:pt x="23" y="203"/>
                          <a:pt x="23" y="203"/>
                        </a:cubicBezTo>
                        <a:cubicBezTo>
                          <a:pt x="23" y="203"/>
                          <a:pt x="23" y="203"/>
                          <a:pt x="23" y="203"/>
                        </a:cubicBezTo>
                        <a:cubicBezTo>
                          <a:pt x="23" y="203"/>
                          <a:pt x="23" y="203"/>
                          <a:pt x="23" y="203"/>
                        </a:cubicBezTo>
                        <a:cubicBezTo>
                          <a:pt x="23" y="210"/>
                          <a:pt x="18" y="215"/>
                          <a:pt x="11" y="215"/>
                        </a:cubicBezTo>
                        <a:cubicBezTo>
                          <a:pt x="11" y="215"/>
                          <a:pt x="11" y="215"/>
                          <a:pt x="11" y="215"/>
                        </a:cubicBezTo>
                        <a:cubicBezTo>
                          <a:pt x="5" y="215"/>
                          <a:pt x="0" y="210"/>
                          <a:pt x="0" y="203"/>
                        </a:cubicBezTo>
                        <a:close/>
                        <a:moveTo>
                          <a:pt x="380" y="152"/>
                        </a:moveTo>
                        <a:cubicBezTo>
                          <a:pt x="379" y="146"/>
                          <a:pt x="382" y="140"/>
                          <a:pt x="388" y="138"/>
                        </a:cubicBezTo>
                        <a:cubicBezTo>
                          <a:pt x="388" y="138"/>
                          <a:pt x="388" y="138"/>
                          <a:pt x="388" y="138"/>
                        </a:cubicBezTo>
                        <a:cubicBezTo>
                          <a:pt x="394" y="137"/>
                          <a:pt x="400" y="140"/>
                          <a:pt x="402" y="146"/>
                        </a:cubicBezTo>
                        <a:cubicBezTo>
                          <a:pt x="402" y="146"/>
                          <a:pt x="402" y="146"/>
                          <a:pt x="402" y="146"/>
                        </a:cubicBezTo>
                        <a:cubicBezTo>
                          <a:pt x="404" y="152"/>
                          <a:pt x="400" y="158"/>
                          <a:pt x="394" y="160"/>
                        </a:cubicBezTo>
                        <a:cubicBezTo>
                          <a:pt x="394" y="160"/>
                          <a:pt x="394" y="160"/>
                          <a:pt x="394" y="160"/>
                        </a:cubicBezTo>
                        <a:cubicBezTo>
                          <a:pt x="393" y="160"/>
                          <a:pt x="392" y="160"/>
                          <a:pt x="391" y="160"/>
                        </a:cubicBezTo>
                        <a:cubicBezTo>
                          <a:pt x="391" y="160"/>
                          <a:pt x="391" y="160"/>
                          <a:pt x="391" y="160"/>
                        </a:cubicBezTo>
                        <a:cubicBezTo>
                          <a:pt x="386" y="160"/>
                          <a:pt x="382" y="157"/>
                          <a:pt x="380" y="152"/>
                        </a:cubicBezTo>
                        <a:close/>
                        <a:moveTo>
                          <a:pt x="16" y="159"/>
                        </a:moveTo>
                        <a:cubicBezTo>
                          <a:pt x="10" y="157"/>
                          <a:pt x="7" y="151"/>
                          <a:pt x="9" y="145"/>
                        </a:cubicBezTo>
                        <a:cubicBezTo>
                          <a:pt x="9" y="145"/>
                          <a:pt x="9" y="145"/>
                          <a:pt x="9" y="145"/>
                        </a:cubicBezTo>
                        <a:cubicBezTo>
                          <a:pt x="10" y="139"/>
                          <a:pt x="17" y="136"/>
                          <a:pt x="23" y="137"/>
                        </a:cubicBezTo>
                        <a:cubicBezTo>
                          <a:pt x="23" y="137"/>
                          <a:pt x="23" y="137"/>
                          <a:pt x="23" y="137"/>
                        </a:cubicBezTo>
                        <a:cubicBezTo>
                          <a:pt x="29" y="139"/>
                          <a:pt x="32" y="145"/>
                          <a:pt x="30" y="151"/>
                        </a:cubicBezTo>
                        <a:cubicBezTo>
                          <a:pt x="30" y="151"/>
                          <a:pt x="30" y="151"/>
                          <a:pt x="30" y="151"/>
                        </a:cubicBezTo>
                        <a:cubicBezTo>
                          <a:pt x="30" y="151"/>
                          <a:pt x="30" y="151"/>
                          <a:pt x="30" y="151"/>
                        </a:cubicBezTo>
                        <a:cubicBezTo>
                          <a:pt x="30" y="151"/>
                          <a:pt x="30" y="151"/>
                          <a:pt x="30" y="151"/>
                        </a:cubicBezTo>
                        <a:cubicBezTo>
                          <a:pt x="29" y="156"/>
                          <a:pt x="24" y="159"/>
                          <a:pt x="19" y="159"/>
                        </a:cubicBezTo>
                        <a:cubicBezTo>
                          <a:pt x="19" y="159"/>
                          <a:pt x="19" y="159"/>
                          <a:pt x="19" y="159"/>
                        </a:cubicBezTo>
                        <a:cubicBezTo>
                          <a:pt x="18" y="159"/>
                          <a:pt x="17" y="159"/>
                          <a:pt x="16" y="159"/>
                        </a:cubicBezTo>
                        <a:close/>
                        <a:moveTo>
                          <a:pt x="359" y="105"/>
                        </a:moveTo>
                        <a:cubicBezTo>
                          <a:pt x="356" y="100"/>
                          <a:pt x="357" y="93"/>
                          <a:pt x="362" y="89"/>
                        </a:cubicBezTo>
                        <a:cubicBezTo>
                          <a:pt x="362" y="89"/>
                          <a:pt x="362" y="89"/>
                          <a:pt x="362" y="89"/>
                        </a:cubicBezTo>
                        <a:cubicBezTo>
                          <a:pt x="367" y="86"/>
                          <a:pt x="374" y="88"/>
                          <a:pt x="378" y="93"/>
                        </a:cubicBezTo>
                        <a:cubicBezTo>
                          <a:pt x="378" y="93"/>
                          <a:pt x="378" y="93"/>
                          <a:pt x="378" y="93"/>
                        </a:cubicBezTo>
                        <a:cubicBezTo>
                          <a:pt x="381" y="98"/>
                          <a:pt x="380" y="105"/>
                          <a:pt x="374" y="108"/>
                        </a:cubicBezTo>
                        <a:cubicBezTo>
                          <a:pt x="374" y="108"/>
                          <a:pt x="374" y="108"/>
                          <a:pt x="374" y="108"/>
                        </a:cubicBezTo>
                        <a:cubicBezTo>
                          <a:pt x="372" y="110"/>
                          <a:pt x="370" y="110"/>
                          <a:pt x="368" y="110"/>
                        </a:cubicBezTo>
                        <a:cubicBezTo>
                          <a:pt x="368" y="110"/>
                          <a:pt x="368" y="110"/>
                          <a:pt x="368" y="110"/>
                        </a:cubicBezTo>
                        <a:cubicBezTo>
                          <a:pt x="365" y="110"/>
                          <a:pt x="361" y="108"/>
                          <a:pt x="359" y="105"/>
                        </a:cubicBezTo>
                        <a:close/>
                        <a:moveTo>
                          <a:pt x="36" y="107"/>
                        </a:moveTo>
                        <a:cubicBezTo>
                          <a:pt x="31" y="104"/>
                          <a:pt x="30" y="97"/>
                          <a:pt x="33" y="92"/>
                        </a:cubicBezTo>
                        <a:cubicBezTo>
                          <a:pt x="33" y="92"/>
                          <a:pt x="33" y="92"/>
                          <a:pt x="33" y="92"/>
                        </a:cubicBezTo>
                        <a:cubicBezTo>
                          <a:pt x="36" y="87"/>
                          <a:pt x="43" y="85"/>
                          <a:pt x="49" y="89"/>
                        </a:cubicBezTo>
                        <a:cubicBezTo>
                          <a:pt x="49" y="89"/>
                          <a:pt x="49" y="89"/>
                          <a:pt x="49" y="89"/>
                        </a:cubicBezTo>
                        <a:cubicBezTo>
                          <a:pt x="54" y="92"/>
                          <a:pt x="55" y="99"/>
                          <a:pt x="52" y="104"/>
                        </a:cubicBezTo>
                        <a:cubicBezTo>
                          <a:pt x="52" y="104"/>
                          <a:pt x="52" y="104"/>
                          <a:pt x="52" y="104"/>
                        </a:cubicBezTo>
                        <a:cubicBezTo>
                          <a:pt x="50" y="107"/>
                          <a:pt x="46" y="109"/>
                          <a:pt x="43" y="109"/>
                        </a:cubicBezTo>
                        <a:cubicBezTo>
                          <a:pt x="43" y="109"/>
                          <a:pt x="43" y="109"/>
                          <a:pt x="43" y="109"/>
                        </a:cubicBezTo>
                        <a:cubicBezTo>
                          <a:pt x="40" y="109"/>
                          <a:pt x="38" y="109"/>
                          <a:pt x="36" y="107"/>
                        </a:cubicBezTo>
                        <a:close/>
                        <a:moveTo>
                          <a:pt x="325" y="66"/>
                        </a:moveTo>
                        <a:cubicBezTo>
                          <a:pt x="320" y="62"/>
                          <a:pt x="320" y="55"/>
                          <a:pt x="324" y="50"/>
                        </a:cubicBezTo>
                        <a:cubicBezTo>
                          <a:pt x="324" y="50"/>
                          <a:pt x="324" y="50"/>
                          <a:pt x="324" y="50"/>
                        </a:cubicBezTo>
                        <a:cubicBezTo>
                          <a:pt x="328" y="45"/>
                          <a:pt x="335" y="45"/>
                          <a:pt x="340" y="49"/>
                        </a:cubicBezTo>
                        <a:cubicBezTo>
                          <a:pt x="340" y="49"/>
                          <a:pt x="340" y="49"/>
                          <a:pt x="340" y="49"/>
                        </a:cubicBezTo>
                        <a:cubicBezTo>
                          <a:pt x="344" y="53"/>
                          <a:pt x="345" y="60"/>
                          <a:pt x="341" y="65"/>
                        </a:cubicBezTo>
                        <a:cubicBezTo>
                          <a:pt x="341" y="65"/>
                          <a:pt x="341" y="65"/>
                          <a:pt x="341" y="65"/>
                        </a:cubicBezTo>
                        <a:cubicBezTo>
                          <a:pt x="338" y="67"/>
                          <a:pt x="335" y="69"/>
                          <a:pt x="332" y="69"/>
                        </a:cubicBezTo>
                        <a:cubicBezTo>
                          <a:pt x="332" y="69"/>
                          <a:pt x="332" y="69"/>
                          <a:pt x="332" y="69"/>
                        </a:cubicBezTo>
                        <a:cubicBezTo>
                          <a:pt x="330" y="69"/>
                          <a:pt x="327" y="68"/>
                          <a:pt x="325" y="66"/>
                        </a:cubicBezTo>
                        <a:close/>
                        <a:moveTo>
                          <a:pt x="70" y="64"/>
                        </a:moveTo>
                        <a:cubicBezTo>
                          <a:pt x="66" y="59"/>
                          <a:pt x="67" y="52"/>
                          <a:pt x="71" y="48"/>
                        </a:cubicBezTo>
                        <a:cubicBezTo>
                          <a:pt x="71" y="48"/>
                          <a:pt x="71" y="48"/>
                          <a:pt x="71" y="48"/>
                        </a:cubicBezTo>
                        <a:cubicBezTo>
                          <a:pt x="76" y="44"/>
                          <a:pt x="83" y="45"/>
                          <a:pt x="87" y="49"/>
                        </a:cubicBezTo>
                        <a:cubicBezTo>
                          <a:pt x="87" y="49"/>
                          <a:pt x="87" y="49"/>
                          <a:pt x="87" y="49"/>
                        </a:cubicBezTo>
                        <a:cubicBezTo>
                          <a:pt x="91" y="54"/>
                          <a:pt x="91" y="61"/>
                          <a:pt x="86" y="65"/>
                        </a:cubicBezTo>
                        <a:cubicBezTo>
                          <a:pt x="86" y="65"/>
                          <a:pt x="86" y="65"/>
                          <a:pt x="86" y="65"/>
                        </a:cubicBezTo>
                        <a:cubicBezTo>
                          <a:pt x="86" y="65"/>
                          <a:pt x="86" y="65"/>
                          <a:pt x="86" y="65"/>
                        </a:cubicBezTo>
                        <a:cubicBezTo>
                          <a:pt x="86" y="65"/>
                          <a:pt x="86" y="65"/>
                          <a:pt x="86" y="65"/>
                        </a:cubicBezTo>
                        <a:cubicBezTo>
                          <a:pt x="84" y="67"/>
                          <a:pt x="81" y="68"/>
                          <a:pt x="79" y="68"/>
                        </a:cubicBezTo>
                        <a:cubicBezTo>
                          <a:pt x="79" y="68"/>
                          <a:pt x="79" y="68"/>
                          <a:pt x="79" y="68"/>
                        </a:cubicBezTo>
                        <a:cubicBezTo>
                          <a:pt x="76" y="68"/>
                          <a:pt x="72" y="67"/>
                          <a:pt x="70" y="64"/>
                        </a:cubicBezTo>
                        <a:close/>
                        <a:moveTo>
                          <a:pt x="281" y="38"/>
                        </a:moveTo>
                        <a:cubicBezTo>
                          <a:pt x="281" y="38"/>
                          <a:pt x="281" y="38"/>
                          <a:pt x="281" y="38"/>
                        </a:cubicBezTo>
                        <a:cubicBezTo>
                          <a:pt x="281" y="38"/>
                          <a:pt x="281" y="38"/>
                          <a:pt x="281" y="38"/>
                        </a:cubicBezTo>
                        <a:cubicBezTo>
                          <a:pt x="276" y="35"/>
                          <a:pt x="273" y="28"/>
                          <a:pt x="276" y="23"/>
                        </a:cubicBezTo>
                        <a:cubicBezTo>
                          <a:pt x="276" y="23"/>
                          <a:pt x="276" y="23"/>
                          <a:pt x="276" y="23"/>
                        </a:cubicBezTo>
                        <a:cubicBezTo>
                          <a:pt x="278" y="17"/>
                          <a:pt x="285" y="15"/>
                          <a:pt x="291" y="17"/>
                        </a:cubicBezTo>
                        <a:cubicBezTo>
                          <a:pt x="291" y="17"/>
                          <a:pt x="291" y="17"/>
                          <a:pt x="291" y="17"/>
                        </a:cubicBezTo>
                        <a:cubicBezTo>
                          <a:pt x="296" y="20"/>
                          <a:pt x="299" y="26"/>
                          <a:pt x="296" y="32"/>
                        </a:cubicBezTo>
                        <a:cubicBezTo>
                          <a:pt x="296" y="32"/>
                          <a:pt x="296" y="32"/>
                          <a:pt x="296" y="32"/>
                        </a:cubicBezTo>
                        <a:cubicBezTo>
                          <a:pt x="294" y="36"/>
                          <a:pt x="290" y="39"/>
                          <a:pt x="286" y="39"/>
                        </a:cubicBezTo>
                        <a:cubicBezTo>
                          <a:pt x="286" y="39"/>
                          <a:pt x="286" y="39"/>
                          <a:pt x="286" y="39"/>
                        </a:cubicBezTo>
                        <a:cubicBezTo>
                          <a:pt x="284" y="39"/>
                          <a:pt x="283" y="38"/>
                          <a:pt x="281" y="38"/>
                        </a:cubicBezTo>
                        <a:close/>
                        <a:moveTo>
                          <a:pt x="115" y="32"/>
                        </a:moveTo>
                        <a:cubicBezTo>
                          <a:pt x="112" y="26"/>
                          <a:pt x="115" y="19"/>
                          <a:pt x="121" y="17"/>
                        </a:cubicBezTo>
                        <a:cubicBezTo>
                          <a:pt x="121" y="17"/>
                          <a:pt x="121" y="17"/>
                          <a:pt x="121" y="17"/>
                        </a:cubicBezTo>
                        <a:cubicBezTo>
                          <a:pt x="126" y="14"/>
                          <a:pt x="133" y="17"/>
                          <a:pt x="135" y="22"/>
                        </a:cubicBezTo>
                        <a:cubicBezTo>
                          <a:pt x="135" y="22"/>
                          <a:pt x="135" y="22"/>
                          <a:pt x="135" y="22"/>
                        </a:cubicBezTo>
                        <a:cubicBezTo>
                          <a:pt x="138" y="28"/>
                          <a:pt x="136" y="35"/>
                          <a:pt x="130" y="37"/>
                        </a:cubicBezTo>
                        <a:cubicBezTo>
                          <a:pt x="130" y="37"/>
                          <a:pt x="130" y="37"/>
                          <a:pt x="130" y="37"/>
                        </a:cubicBezTo>
                        <a:cubicBezTo>
                          <a:pt x="130" y="37"/>
                          <a:pt x="130" y="37"/>
                          <a:pt x="130" y="37"/>
                        </a:cubicBezTo>
                        <a:cubicBezTo>
                          <a:pt x="130" y="37"/>
                          <a:pt x="130" y="37"/>
                          <a:pt x="130" y="37"/>
                        </a:cubicBezTo>
                        <a:cubicBezTo>
                          <a:pt x="128" y="38"/>
                          <a:pt x="127" y="38"/>
                          <a:pt x="125" y="38"/>
                        </a:cubicBezTo>
                        <a:cubicBezTo>
                          <a:pt x="125" y="38"/>
                          <a:pt x="125" y="38"/>
                          <a:pt x="125" y="38"/>
                        </a:cubicBezTo>
                        <a:cubicBezTo>
                          <a:pt x="121" y="38"/>
                          <a:pt x="117" y="36"/>
                          <a:pt x="115" y="32"/>
                        </a:cubicBezTo>
                        <a:close/>
                        <a:moveTo>
                          <a:pt x="232" y="23"/>
                        </a:moveTo>
                        <a:cubicBezTo>
                          <a:pt x="225" y="22"/>
                          <a:pt x="221" y="16"/>
                          <a:pt x="222" y="10"/>
                        </a:cubicBezTo>
                        <a:cubicBezTo>
                          <a:pt x="222" y="10"/>
                          <a:pt x="222" y="10"/>
                          <a:pt x="222" y="10"/>
                        </a:cubicBezTo>
                        <a:cubicBezTo>
                          <a:pt x="223" y="4"/>
                          <a:pt x="229" y="0"/>
                          <a:pt x="235" y="1"/>
                        </a:cubicBezTo>
                        <a:cubicBezTo>
                          <a:pt x="235" y="1"/>
                          <a:pt x="235" y="1"/>
                          <a:pt x="235" y="1"/>
                        </a:cubicBezTo>
                        <a:cubicBezTo>
                          <a:pt x="241" y="1"/>
                          <a:pt x="245" y="7"/>
                          <a:pt x="244" y="13"/>
                        </a:cubicBezTo>
                        <a:cubicBezTo>
                          <a:pt x="244" y="13"/>
                          <a:pt x="244" y="13"/>
                          <a:pt x="244" y="13"/>
                        </a:cubicBezTo>
                        <a:cubicBezTo>
                          <a:pt x="243" y="19"/>
                          <a:pt x="239" y="23"/>
                          <a:pt x="233" y="23"/>
                        </a:cubicBezTo>
                        <a:cubicBezTo>
                          <a:pt x="233" y="23"/>
                          <a:pt x="233" y="23"/>
                          <a:pt x="233" y="23"/>
                        </a:cubicBezTo>
                        <a:cubicBezTo>
                          <a:pt x="233" y="23"/>
                          <a:pt x="232" y="23"/>
                          <a:pt x="232" y="23"/>
                        </a:cubicBezTo>
                        <a:close/>
                        <a:moveTo>
                          <a:pt x="167" y="13"/>
                        </a:moveTo>
                        <a:cubicBezTo>
                          <a:pt x="166" y="7"/>
                          <a:pt x="170" y="1"/>
                          <a:pt x="177" y="0"/>
                        </a:cubicBezTo>
                        <a:cubicBezTo>
                          <a:pt x="177" y="0"/>
                          <a:pt x="177" y="0"/>
                          <a:pt x="177" y="0"/>
                        </a:cubicBezTo>
                        <a:cubicBezTo>
                          <a:pt x="183" y="0"/>
                          <a:pt x="188" y="4"/>
                          <a:pt x="189" y="10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90" y="16"/>
                          <a:pt x="186" y="22"/>
                          <a:pt x="180" y="23"/>
                        </a:cubicBezTo>
                        <a:cubicBezTo>
                          <a:pt x="180" y="23"/>
                          <a:pt x="180" y="23"/>
                          <a:pt x="180" y="23"/>
                        </a:cubicBezTo>
                        <a:cubicBezTo>
                          <a:pt x="180" y="23"/>
                          <a:pt x="180" y="23"/>
                          <a:pt x="180" y="23"/>
                        </a:cubicBezTo>
                        <a:cubicBezTo>
                          <a:pt x="180" y="23"/>
                          <a:pt x="180" y="23"/>
                          <a:pt x="180" y="23"/>
                        </a:cubicBezTo>
                        <a:cubicBezTo>
                          <a:pt x="179" y="23"/>
                          <a:pt x="179" y="23"/>
                          <a:pt x="178" y="23"/>
                        </a:cubicBezTo>
                        <a:cubicBezTo>
                          <a:pt x="178" y="23"/>
                          <a:pt x="178" y="23"/>
                          <a:pt x="178" y="23"/>
                        </a:cubicBezTo>
                        <a:cubicBezTo>
                          <a:pt x="173" y="23"/>
                          <a:pt x="168" y="19"/>
                          <a:pt x="167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srgbClr val="12419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7" name="Freeform 290"/>
                  <p:cNvSpPr>
                    <a:spLocks noEditPoints="1"/>
                  </p:cNvSpPr>
                  <p:nvPr/>
                </p:nvSpPr>
                <p:spPr bwMode="auto">
                  <a:xfrm>
                    <a:off x="6919913" y="3717925"/>
                    <a:ext cx="100012" cy="100013"/>
                  </a:xfrm>
                  <a:custGeom>
                    <a:avLst/>
                    <a:gdLst>
                      <a:gd name="T0" fmla="*/ 44 w 88"/>
                      <a:gd name="T1" fmla="*/ 88 h 88"/>
                      <a:gd name="T2" fmla="*/ 0 w 88"/>
                      <a:gd name="T3" fmla="*/ 44 h 88"/>
                      <a:gd name="T4" fmla="*/ 44 w 88"/>
                      <a:gd name="T5" fmla="*/ 0 h 88"/>
                      <a:gd name="T6" fmla="*/ 88 w 88"/>
                      <a:gd name="T7" fmla="*/ 44 h 88"/>
                      <a:gd name="T8" fmla="*/ 44 w 88"/>
                      <a:gd name="T9" fmla="*/ 88 h 88"/>
                      <a:gd name="T10" fmla="*/ 44 w 88"/>
                      <a:gd name="T11" fmla="*/ 23 h 88"/>
                      <a:gd name="T12" fmla="*/ 22 w 88"/>
                      <a:gd name="T13" fmla="*/ 44 h 88"/>
                      <a:gd name="T14" fmla="*/ 44 w 88"/>
                      <a:gd name="T15" fmla="*/ 66 h 88"/>
                      <a:gd name="T16" fmla="*/ 66 w 88"/>
                      <a:gd name="T17" fmla="*/ 44 h 88"/>
                      <a:gd name="T18" fmla="*/ 44 w 88"/>
                      <a:gd name="T19" fmla="*/ 23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8" h="88">
                        <a:moveTo>
                          <a:pt x="44" y="88"/>
                        </a:moveTo>
                        <a:cubicBezTo>
                          <a:pt x="20" y="88"/>
                          <a:pt x="0" y="69"/>
                          <a:pt x="0" y="44"/>
                        </a:cubicBezTo>
                        <a:cubicBezTo>
                          <a:pt x="0" y="20"/>
                          <a:pt x="20" y="0"/>
                          <a:pt x="44" y="0"/>
                        </a:cubicBezTo>
                        <a:cubicBezTo>
                          <a:pt x="68" y="0"/>
                          <a:pt x="88" y="20"/>
                          <a:pt x="88" y="44"/>
                        </a:cubicBezTo>
                        <a:cubicBezTo>
                          <a:pt x="88" y="69"/>
                          <a:pt x="68" y="88"/>
                          <a:pt x="44" y="88"/>
                        </a:cubicBezTo>
                        <a:close/>
                        <a:moveTo>
                          <a:pt x="44" y="23"/>
                        </a:moveTo>
                        <a:cubicBezTo>
                          <a:pt x="32" y="23"/>
                          <a:pt x="22" y="32"/>
                          <a:pt x="22" y="44"/>
                        </a:cubicBezTo>
                        <a:cubicBezTo>
                          <a:pt x="22" y="56"/>
                          <a:pt x="32" y="66"/>
                          <a:pt x="44" y="66"/>
                        </a:cubicBezTo>
                        <a:cubicBezTo>
                          <a:pt x="56" y="66"/>
                          <a:pt x="66" y="56"/>
                          <a:pt x="66" y="44"/>
                        </a:cubicBezTo>
                        <a:cubicBezTo>
                          <a:pt x="66" y="32"/>
                          <a:pt x="56" y="23"/>
                          <a:pt x="44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srgbClr val="124191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93" name="Freeform 291"/>
                <p:cNvSpPr>
                  <a:spLocks noChangeAspect="1"/>
                </p:cNvSpPr>
                <p:nvPr/>
              </p:nvSpPr>
              <p:spPr bwMode="auto">
                <a:xfrm>
                  <a:off x="7387712" y="2940579"/>
                  <a:ext cx="23812" cy="141288"/>
                </a:xfrm>
                <a:custGeom>
                  <a:avLst/>
                  <a:gdLst>
                    <a:gd name="T0" fmla="*/ 11 w 22"/>
                    <a:gd name="T1" fmla="*/ 125 h 125"/>
                    <a:gd name="T2" fmla="*/ 0 w 22"/>
                    <a:gd name="T3" fmla="*/ 113 h 125"/>
                    <a:gd name="T4" fmla="*/ 0 w 22"/>
                    <a:gd name="T5" fmla="*/ 11 h 125"/>
                    <a:gd name="T6" fmla="*/ 11 w 22"/>
                    <a:gd name="T7" fmla="*/ 0 h 125"/>
                    <a:gd name="T8" fmla="*/ 22 w 22"/>
                    <a:gd name="T9" fmla="*/ 11 h 125"/>
                    <a:gd name="T10" fmla="*/ 22 w 22"/>
                    <a:gd name="T11" fmla="*/ 113 h 125"/>
                    <a:gd name="T12" fmla="*/ 11 w 22"/>
                    <a:gd name="T13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25">
                      <a:moveTo>
                        <a:pt x="11" y="125"/>
                      </a:moveTo>
                      <a:cubicBezTo>
                        <a:pt x="5" y="125"/>
                        <a:pt x="0" y="120"/>
                        <a:pt x="0" y="11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7" y="0"/>
                        <a:pt x="22" y="5"/>
                        <a:pt x="22" y="11"/>
                      </a:cubicBezTo>
                      <a:cubicBezTo>
                        <a:pt x="22" y="113"/>
                        <a:pt x="22" y="113"/>
                        <a:pt x="22" y="113"/>
                      </a:cubicBezTo>
                      <a:cubicBezTo>
                        <a:pt x="22" y="120"/>
                        <a:pt x="17" y="125"/>
                        <a:pt x="11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4" name="Freeform 292"/>
                <p:cNvSpPr>
                  <a:spLocks noChangeAspect="1"/>
                </p:cNvSpPr>
                <p:nvPr/>
              </p:nvSpPr>
              <p:spPr bwMode="auto">
                <a:xfrm>
                  <a:off x="7424224" y="3092979"/>
                  <a:ext cx="79375" cy="25400"/>
                </a:xfrm>
                <a:custGeom>
                  <a:avLst/>
                  <a:gdLst>
                    <a:gd name="T0" fmla="*/ 58 w 70"/>
                    <a:gd name="T1" fmla="*/ 23 h 23"/>
                    <a:gd name="T2" fmla="*/ 11 w 70"/>
                    <a:gd name="T3" fmla="*/ 23 h 23"/>
                    <a:gd name="T4" fmla="*/ 0 w 70"/>
                    <a:gd name="T5" fmla="*/ 11 h 23"/>
                    <a:gd name="T6" fmla="*/ 11 w 70"/>
                    <a:gd name="T7" fmla="*/ 0 h 23"/>
                    <a:gd name="T8" fmla="*/ 58 w 70"/>
                    <a:gd name="T9" fmla="*/ 0 h 23"/>
                    <a:gd name="T10" fmla="*/ 70 w 70"/>
                    <a:gd name="T11" fmla="*/ 11 h 23"/>
                    <a:gd name="T12" fmla="*/ 58 w 70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23">
                      <a:moveTo>
                        <a:pt x="58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5" y="23"/>
                        <a:pt x="0" y="18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5" y="0"/>
                        <a:pt x="70" y="5"/>
                        <a:pt x="70" y="11"/>
                      </a:cubicBezTo>
                      <a:cubicBezTo>
                        <a:pt x="70" y="18"/>
                        <a:pt x="65" y="23"/>
                        <a:pt x="58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3" name="Group 206"/>
              <p:cNvGrpSpPr>
                <a:grpSpLocks noChangeAspect="1"/>
              </p:cNvGrpSpPr>
              <p:nvPr/>
            </p:nvGrpSpPr>
            <p:grpSpPr>
              <a:xfrm>
                <a:off x="3392337" y="3657522"/>
                <a:ext cx="255158" cy="175722"/>
                <a:chOff x="5410468" y="3309938"/>
                <a:chExt cx="1002730" cy="690562"/>
              </a:xfrm>
              <a:solidFill>
                <a:schemeClr val="bg1"/>
              </a:solidFill>
            </p:grpSpPr>
            <p:sp>
              <p:nvSpPr>
                <p:cNvPr id="82" name="Freeform 275"/>
                <p:cNvSpPr>
                  <a:spLocks/>
                </p:cNvSpPr>
                <p:nvPr/>
              </p:nvSpPr>
              <p:spPr bwMode="auto">
                <a:xfrm>
                  <a:off x="5876925" y="3309938"/>
                  <a:ext cx="327025" cy="690562"/>
                </a:xfrm>
                <a:custGeom>
                  <a:avLst/>
                  <a:gdLst>
                    <a:gd name="T0" fmla="*/ 278 w 290"/>
                    <a:gd name="T1" fmla="*/ 613 h 613"/>
                    <a:gd name="T2" fmla="*/ 265 w 290"/>
                    <a:gd name="T3" fmla="*/ 601 h 613"/>
                    <a:gd name="T4" fmla="*/ 265 w 290"/>
                    <a:gd name="T5" fmla="*/ 25 h 613"/>
                    <a:gd name="T6" fmla="*/ 25 w 290"/>
                    <a:gd name="T7" fmla="*/ 25 h 613"/>
                    <a:gd name="T8" fmla="*/ 25 w 290"/>
                    <a:gd name="T9" fmla="*/ 601 h 613"/>
                    <a:gd name="T10" fmla="*/ 13 w 290"/>
                    <a:gd name="T11" fmla="*/ 613 h 613"/>
                    <a:gd name="T12" fmla="*/ 0 w 290"/>
                    <a:gd name="T13" fmla="*/ 601 h 613"/>
                    <a:gd name="T14" fmla="*/ 0 w 290"/>
                    <a:gd name="T15" fmla="*/ 13 h 613"/>
                    <a:gd name="T16" fmla="*/ 13 w 290"/>
                    <a:gd name="T17" fmla="*/ 0 h 613"/>
                    <a:gd name="T18" fmla="*/ 278 w 290"/>
                    <a:gd name="T19" fmla="*/ 0 h 613"/>
                    <a:gd name="T20" fmla="*/ 290 w 290"/>
                    <a:gd name="T21" fmla="*/ 13 h 613"/>
                    <a:gd name="T22" fmla="*/ 290 w 290"/>
                    <a:gd name="T23" fmla="*/ 601 h 613"/>
                    <a:gd name="T24" fmla="*/ 278 w 290"/>
                    <a:gd name="T25" fmla="*/ 613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0" h="613">
                      <a:moveTo>
                        <a:pt x="278" y="613"/>
                      </a:moveTo>
                      <a:cubicBezTo>
                        <a:pt x="271" y="613"/>
                        <a:pt x="265" y="608"/>
                        <a:pt x="265" y="601"/>
                      </a:cubicBezTo>
                      <a:cubicBezTo>
                        <a:pt x="265" y="25"/>
                        <a:pt x="265" y="25"/>
                        <a:pt x="26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601"/>
                        <a:pt x="25" y="601"/>
                        <a:pt x="25" y="601"/>
                      </a:cubicBezTo>
                      <a:cubicBezTo>
                        <a:pt x="25" y="608"/>
                        <a:pt x="20" y="613"/>
                        <a:pt x="13" y="613"/>
                      </a:cubicBezTo>
                      <a:cubicBezTo>
                        <a:pt x="6" y="613"/>
                        <a:pt x="0" y="608"/>
                        <a:pt x="0" y="60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278" y="0"/>
                        <a:pt x="278" y="0"/>
                        <a:pt x="278" y="0"/>
                      </a:cubicBezTo>
                      <a:cubicBezTo>
                        <a:pt x="285" y="0"/>
                        <a:pt x="290" y="6"/>
                        <a:pt x="290" y="13"/>
                      </a:cubicBezTo>
                      <a:cubicBezTo>
                        <a:pt x="290" y="601"/>
                        <a:pt x="290" y="601"/>
                        <a:pt x="290" y="601"/>
                      </a:cubicBezTo>
                      <a:cubicBezTo>
                        <a:pt x="290" y="608"/>
                        <a:pt x="285" y="613"/>
                        <a:pt x="278" y="6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3" name="Freeform 276"/>
                <p:cNvSpPr>
                  <a:spLocks/>
                </p:cNvSpPr>
                <p:nvPr/>
              </p:nvSpPr>
              <p:spPr bwMode="auto">
                <a:xfrm>
                  <a:off x="5719763" y="3716338"/>
                  <a:ext cx="185738" cy="284162"/>
                </a:xfrm>
                <a:custGeom>
                  <a:avLst/>
                  <a:gdLst>
                    <a:gd name="T0" fmla="*/ 152 w 164"/>
                    <a:gd name="T1" fmla="*/ 252 h 252"/>
                    <a:gd name="T2" fmla="*/ 139 w 164"/>
                    <a:gd name="T3" fmla="*/ 240 h 252"/>
                    <a:gd name="T4" fmla="*/ 139 w 164"/>
                    <a:gd name="T5" fmla="*/ 26 h 252"/>
                    <a:gd name="T6" fmla="*/ 25 w 164"/>
                    <a:gd name="T7" fmla="*/ 26 h 252"/>
                    <a:gd name="T8" fmla="*/ 25 w 164"/>
                    <a:gd name="T9" fmla="*/ 240 h 252"/>
                    <a:gd name="T10" fmla="*/ 12 w 164"/>
                    <a:gd name="T11" fmla="*/ 252 h 252"/>
                    <a:gd name="T12" fmla="*/ 0 w 164"/>
                    <a:gd name="T13" fmla="*/ 240 h 252"/>
                    <a:gd name="T14" fmla="*/ 0 w 164"/>
                    <a:gd name="T15" fmla="*/ 13 h 252"/>
                    <a:gd name="T16" fmla="*/ 12 w 164"/>
                    <a:gd name="T17" fmla="*/ 0 h 252"/>
                    <a:gd name="T18" fmla="*/ 152 w 164"/>
                    <a:gd name="T19" fmla="*/ 0 h 252"/>
                    <a:gd name="T20" fmla="*/ 164 w 164"/>
                    <a:gd name="T21" fmla="*/ 13 h 252"/>
                    <a:gd name="T22" fmla="*/ 164 w 164"/>
                    <a:gd name="T23" fmla="*/ 240 h 252"/>
                    <a:gd name="T24" fmla="*/ 152 w 164"/>
                    <a:gd name="T25" fmla="*/ 25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4" h="252">
                      <a:moveTo>
                        <a:pt x="152" y="252"/>
                      </a:moveTo>
                      <a:cubicBezTo>
                        <a:pt x="145" y="252"/>
                        <a:pt x="139" y="247"/>
                        <a:pt x="139" y="240"/>
                      </a:cubicBezTo>
                      <a:cubicBezTo>
                        <a:pt x="139" y="26"/>
                        <a:pt x="139" y="26"/>
                        <a:pt x="139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40"/>
                        <a:pt x="25" y="240"/>
                        <a:pt x="25" y="240"/>
                      </a:cubicBezTo>
                      <a:cubicBezTo>
                        <a:pt x="25" y="247"/>
                        <a:pt x="19" y="252"/>
                        <a:pt x="12" y="252"/>
                      </a:cubicBezTo>
                      <a:cubicBezTo>
                        <a:pt x="5" y="252"/>
                        <a:pt x="0" y="247"/>
                        <a:pt x="0" y="24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9" y="0"/>
                        <a:pt x="164" y="6"/>
                        <a:pt x="164" y="13"/>
                      </a:cubicBezTo>
                      <a:cubicBezTo>
                        <a:pt x="164" y="240"/>
                        <a:pt x="164" y="240"/>
                        <a:pt x="164" y="240"/>
                      </a:cubicBezTo>
                      <a:cubicBezTo>
                        <a:pt x="164" y="247"/>
                        <a:pt x="159" y="252"/>
                        <a:pt x="152" y="2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4" name="Freeform 277"/>
                <p:cNvSpPr>
                  <a:spLocks/>
                </p:cNvSpPr>
                <p:nvPr/>
              </p:nvSpPr>
              <p:spPr bwMode="auto">
                <a:xfrm>
                  <a:off x="6175375" y="3594100"/>
                  <a:ext cx="185738" cy="403225"/>
                </a:xfrm>
                <a:custGeom>
                  <a:avLst/>
                  <a:gdLst>
                    <a:gd name="T0" fmla="*/ 152 w 165"/>
                    <a:gd name="T1" fmla="*/ 358 h 358"/>
                    <a:gd name="T2" fmla="*/ 140 w 165"/>
                    <a:gd name="T3" fmla="*/ 345 h 358"/>
                    <a:gd name="T4" fmla="*/ 140 w 165"/>
                    <a:gd name="T5" fmla="*/ 25 h 358"/>
                    <a:gd name="T6" fmla="*/ 25 w 165"/>
                    <a:gd name="T7" fmla="*/ 25 h 358"/>
                    <a:gd name="T8" fmla="*/ 25 w 165"/>
                    <a:gd name="T9" fmla="*/ 345 h 358"/>
                    <a:gd name="T10" fmla="*/ 13 w 165"/>
                    <a:gd name="T11" fmla="*/ 358 h 358"/>
                    <a:gd name="T12" fmla="*/ 0 w 165"/>
                    <a:gd name="T13" fmla="*/ 345 h 358"/>
                    <a:gd name="T14" fmla="*/ 0 w 165"/>
                    <a:gd name="T15" fmla="*/ 13 h 358"/>
                    <a:gd name="T16" fmla="*/ 13 w 165"/>
                    <a:gd name="T17" fmla="*/ 0 h 358"/>
                    <a:gd name="T18" fmla="*/ 152 w 165"/>
                    <a:gd name="T19" fmla="*/ 0 h 358"/>
                    <a:gd name="T20" fmla="*/ 165 w 165"/>
                    <a:gd name="T21" fmla="*/ 13 h 358"/>
                    <a:gd name="T22" fmla="*/ 165 w 165"/>
                    <a:gd name="T23" fmla="*/ 345 h 358"/>
                    <a:gd name="T24" fmla="*/ 152 w 165"/>
                    <a:gd name="T25" fmla="*/ 358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5" h="358">
                      <a:moveTo>
                        <a:pt x="152" y="358"/>
                      </a:moveTo>
                      <a:cubicBezTo>
                        <a:pt x="145" y="358"/>
                        <a:pt x="140" y="352"/>
                        <a:pt x="140" y="345"/>
                      </a:cubicBezTo>
                      <a:cubicBezTo>
                        <a:pt x="140" y="25"/>
                        <a:pt x="140" y="25"/>
                        <a:pt x="140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345"/>
                        <a:pt x="25" y="345"/>
                        <a:pt x="25" y="345"/>
                      </a:cubicBezTo>
                      <a:cubicBezTo>
                        <a:pt x="25" y="352"/>
                        <a:pt x="20" y="358"/>
                        <a:pt x="13" y="358"/>
                      </a:cubicBezTo>
                      <a:cubicBezTo>
                        <a:pt x="6" y="358"/>
                        <a:pt x="0" y="352"/>
                        <a:pt x="0" y="345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9" y="0"/>
                        <a:pt x="165" y="6"/>
                        <a:pt x="165" y="13"/>
                      </a:cubicBezTo>
                      <a:cubicBezTo>
                        <a:pt x="165" y="345"/>
                        <a:pt x="165" y="345"/>
                        <a:pt x="165" y="345"/>
                      </a:cubicBezTo>
                      <a:cubicBezTo>
                        <a:pt x="165" y="352"/>
                        <a:pt x="159" y="358"/>
                        <a:pt x="152" y="3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5" name="Freeform 278"/>
                <p:cNvSpPr>
                  <a:spLocks/>
                </p:cNvSpPr>
                <p:nvPr/>
              </p:nvSpPr>
              <p:spPr bwMode="auto">
                <a:xfrm>
                  <a:off x="5478159" y="3971924"/>
                  <a:ext cx="935039" cy="28576"/>
                </a:xfrm>
                <a:custGeom>
                  <a:avLst/>
                  <a:gdLst>
                    <a:gd name="T0" fmla="*/ 817 w 830"/>
                    <a:gd name="T1" fmla="*/ 25 h 25"/>
                    <a:gd name="T2" fmla="*/ 12 w 830"/>
                    <a:gd name="T3" fmla="*/ 25 h 25"/>
                    <a:gd name="T4" fmla="*/ 0 w 830"/>
                    <a:gd name="T5" fmla="*/ 13 h 25"/>
                    <a:gd name="T6" fmla="*/ 12 w 830"/>
                    <a:gd name="T7" fmla="*/ 0 h 25"/>
                    <a:gd name="T8" fmla="*/ 817 w 830"/>
                    <a:gd name="T9" fmla="*/ 0 h 25"/>
                    <a:gd name="T10" fmla="*/ 830 w 830"/>
                    <a:gd name="T11" fmla="*/ 13 h 25"/>
                    <a:gd name="T12" fmla="*/ 817 w 830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0" h="25">
                      <a:moveTo>
                        <a:pt x="817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5" y="25"/>
                        <a:pt x="0" y="20"/>
                        <a:pt x="0" y="13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817" y="0"/>
                        <a:pt x="817" y="0"/>
                        <a:pt x="817" y="0"/>
                      </a:cubicBezTo>
                      <a:cubicBezTo>
                        <a:pt x="824" y="0"/>
                        <a:pt x="830" y="6"/>
                        <a:pt x="830" y="13"/>
                      </a:cubicBezTo>
                      <a:cubicBezTo>
                        <a:pt x="830" y="20"/>
                        <a:pt x="824" y="25"/>
                        <a:pt x="81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6" name="Freeform 279"/>
                <p:cNvSpPr>
                  <a:spLocks noEditPoints="1"/>
                </p:cNvSpPr>
                <p:nvPr/>
              </p:nvSpPr>
              <p:spPr bwMode="auto">
                <a:xfrm>
                  <a:off x="5929313" y="3362325"/>
                  <a:ext cx="90488" cy="93662"/>
                </a:xfrm>
                <a:custGeom>
                  <a:avLst/>
                  <a:gdLst>
                    <a:gd name="T0" fmla="*/ 68 w 80"/>
                    <a:gd name="T1" fmla="*/ 82 h 82"/>
                    <a:gd name="T2" fmla="*/ 12 w 80"/>
                    <a:gd name="T3" fmla="*/ 82 h 82"/>
                    <a:gd name="T4" fmla="*/ 0 w 80"/>
                    <a:gd name="T5" fmla="*/ 69 h 82"/>
                    <a:gd name="T6" fmla="*/ 0 w 80"/>
                    <a:gd name="T7" fmla="*/ 13 h 82"/>
                    <a:gd name="T8" fmla="*/ 12 w 80"/>
                    <a:gd name="T9" fmla="*/ 0 h 82"/>
                    <a:gd name="T10" fmla="*/ 68 w 80"/>
                    <a:gd name="T11" fmla="*/ 0 h 82"/>
                    <a:gd name="T12" fmla="*/ 80 w 80"/>
                    <a:gd name="T13" fmla="*/ 13 h 82"/>
                    <a:gd name="T14" fmla="*/ 80 w 80"/>
                    <a:gd name="T15" fmla="*/ 69 h 82"/>
                    <a:gd name="T16" fmla="*/ 68 w 80"/>
                    <a:gd name="T17" fmla="*/ 82 h 82"/>
                    <a:gd name="T18" fmla="*/ 25 w 80"/>
                    <a:gd name="T19" fmla="*/ 57 h 82"/>
                    <a:gd name="T20" fmla="*/ 55 w 80"/>
                    <a:gd name="T21" fmla="*/ 57 h 82"/>
                    <a:gd name="T22" fmla="*/ 55 w 80"/>
                    <a:gd name="T23" fmla="*/ 25 h 82"/>
                    <a:gd name="T24" fmla="*/ 25 w 80"/>
                    <a:gd name="T25" fmla="*/ 25 h 82"/>
                    <a:gd name="T26" fmla="*/ 25 w 80"/>
                    <a:gd name="T27" fmla="*/ 57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0" h="82">
                      <a:moveTo>
                        <a:pt x="68" y="82"/>
                      </a:move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5" y="82"/>
                        <a:pt x="0" y="76"/>
                        <a:pt x="0" y="6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75" y="0"/>
                        <a:pt x="80" y="6"/>
                        <a:pt x="80" y="13"/>
                      </a:cubicBezTo>
                      <a:cubicBezTo>
                        <a:pt x="80" y="69"/>
                        <a:pt x="80" y="69"/>
                        <a:pt x="80" y="69"/>
                      </a:cubicBezTo>
                      <a:cubicBezTo>
                        <a:pt x="80" y="76"/>
                        <a:pt x="75" y="82"/>
                        <a:pt x="68" y="82"/>
                      </a:cubicBezTo>
                      <a:close/>
                      <a:moveTo>
                        <a:pt x="25" y="57"/>
                      </a:move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lnTo>
                        <a:pt x="25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7" name="Freeform 280"/>
                <p:cNvSpPr>
                  <a:spLocks noEditPoints="1"/>
                </p:cNvSpPr>
                <p:nvPr/>
              </p:nvSpPr>
              <p:spPr bwMode="auto">
                <a:xfrm>
                  <a:off x="5929313" y="3476625"/>
                  <a:ext cx="90488" cy="92075"/>
                </a:xfrm>
                <a:custGeom>
                  <a:avLst/>
                  <a:gdLst>
                    <a:gd name="T0" fmla="*/ 68 w 80"/>
                    <a:gd name="T1" fmla="*/ 82 h 82"/>
                    <a:gd name="T2" fmla="*/ 12 w 80"/>
                    <a:gd name="T3" fmla="*/ 82 h 82"/>
                    <a:gd name="T4" fmla="*/ 0 w 80"/>
                    <a:gd name="T5" fmla="*/ 69 h 82"/>
                    <a:gd name="T6" fmla="*/ 0 w 80"/>
                    <a:gd name="T7" fmla="*/ 13 h 82"/>
                    <a:gd name="T8" fmla="*/ 12 w 80"/>
                    <a:gd name="T9" fmla="*/ 0 h 82"/>
                    <a:gd name="T10" fmla="*/ 68 w 80"/>
                    <a:gd name="T11" fmla="*/ 0 h 82"/>
                    <a:gd name="T12" fmla="*/ 80 w 80"/>
                    <a:gd name="T13" fmla="*/ 13 h 82"/>
                    <a:gd name="T14" fmla="*/ 80 w 80"/>
                    <a:gd name="T15" fmla="*/ 69 h 82"/>
                    <a:gd name="T16" fmla="*/ 68 w 80"/>
                    <a:gd name="T17" fmla="*/ 82 h 82"/>
                    <a:gd name="T18" fmla="*/ 25 w 80"/>
                    <a:gd name="T19" fmla="*/ 56 h 82"/>
                    <a:gd name="T20" fmla="*/ 55 w 80"/>
                    <a:gd name="T21" fmla="*/ 56 h 82"/>
                    <a:gd name="T22" fmla="*/ 55 w 80"/>
                    <a:gd name="T23" fmla="*/ 25 h 82"/>
                    <a:gd name="T24" fmla="*/ 25 w 80"/>
                    <a:gd name="T25" fmla="*/ 25 h 82"/>
                    <a:gd name="T26" fmla="*/ 25 w 80"/>
                    <a:gd name="T27" fmla="*/ 5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0" h="82">
                      <a:moveTo>
                        <a:pt x="68" y="82"/>
                      </a:move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5" y="82"/>
                        <a:pt x="0" y="76"/>
                        <a:pt x="0" y="6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75" y="0"/>
                        <a:pt x="80" y="6"/>
                        <a:pt x="80" y="13"/>
                      </a:cubicBezTo>
                      <a:cubicBezTo>
                        <a:pt x="80" y="69"/>
                        <a:pt x="80" y="69"/>
                        <a:pt x="80" y="69"/>
                      </a:cubicBezTo>
                      <a:cubicBezTo>
                        <a:pt x="80" y="76"/>
                        <a:pt x="75" y="82"/>
                        <a:pt x="68" y="82"/>
                      </a:cubicBezTo>
                      <a:close/>
                      <a:moveTo>
                        <a:pt x="25" y="56"/>
                      </a:move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lnTo>
                        <a:pt x="25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8" name="Freeform 281"/>
                <p:cNvSpPr>
                  <a:spLocks noEditPoints="1"/>
                </p:cNvSpPr>
                <p:nvPr/>
              </p:nvSpPr>
              <p:spPr bwMode="auto">
                <a:xfrm>
                  <a:off x="5929313" y="3590925"/>
                  <a:ext cx="90488" cy="90487"/>
                </a:xfrm>
                <a:custGeom>
                  <a:avLst/>
                  <a:gdLst>
                    <a:gd name="T0" fmla="*/ 68 w 80"/>
                    <a:gd name="T1" fmla="*/ 81 h 81"/>
                    <a:gd name="T2" fmla="*/ 12 w 80"/>
                    <a:gd name="T3" fmla="*/ 81 h 81"/>
                    <a:gd name="T4" fmla="*/ 0 w 80"/>
                    <a:gd name="T5" fmla="*/ 69 h 81"/>
                    <a:gd name="T6" fmla="*/ 0 w 80"/>
                    <a:gd name="T7" fmla="*/ 12 h 81"/>
                    <a:gd name="T8" fmla="*/ 12 w 80"/>
                    <a:gd name="T9" fmla="*/ 0 h 81"/>
                    <a:gd name="T10" fmla="*/ 68 w 80"/>
                    <a:gd name="T11" fmla="*/ 0 h 81"/>
                    <a:gd name="T12" fmla="*/ 80 w 80"/>
                    <a:gd name="T13" fmla="*/ 12 h 81"/>
                    <a:gd name="T14" fmla="*/ 80 w 80"/>
                    <a:gd name="T15" fmla="*/ 69 h 81"/>
                    <a:gd name="T16" fmla="*/ 68 w 80"/>
                    <a:gd name="T17" fmla="*/ 81 h 81"/>
                    <a:gd name="T18" fmla="*/ 25 w 80"/>
                    <a:gd name="T19" fmla="*/ 56 h 81"/>
                    <a:gd name="T20" fmla="*/ 55 w 80"/>
                    <a:gd name="T21" fmla="*/ 56 h 81"/>
                    <a:gd name="T22" fmla="*/ 55 w 80"/>
                    <a:gd name="T23" fmla="*/ 25 h 81"/>
                    <a:gd name="T24" fmla="*/ 25 w 80"/>
                    <a:gd name="T25" fmla="*/ 25 h 81"/>
                    <a:gd name="T26" fmla="*/ 25 w 80"/>
                    <a:gd name="T27" fmla="*/ 5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0" h="81">
                      <a:moveTo>
                        <a:pt x="68" y="81"/>
                      </a:moveTo>
                      <a:cubicBezTo>
                        <a:pt x="12" y="81"/>
                        <a:pt x="12" y="81"/>
                        <a:pt x="12" y="81"/>
                      </a:cubicBezTo>
                      <a:cubicBezTo>
                        <a:pt x="5" y="81"/>
                        <a:pt x="0" y="76"/>
                        <a:pt x="0" y="69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75" y="0"/>
                        <a:pt x="80" y="5"/>
                        <a:pt x="80" y="12"/>
                      </a:cubicBezTo>
                      <a:cubicBezTo>
                        <a:pt x="80" y="69"/>
                        <a:pt x="80" y="69"/>
                        <a:pt x="80" y="69"/>
                      </a:cubicBezTo>
                      <a:cubicBezTo>
                        <a:pt x="80" y="76"/>
                        <a:pt x="75" y="81"/>
                        <a:pt x="68" y="81"/>
                      </a:cubicBezTo>
                      <a:close/>
                      <a:moveTo>
                        <a:pt x="25" y="56"/>
                      </a:move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lnTo>
                        <a:pt x="25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9" name="Freeform 282"/>
                <p:cNvSpPr>
                  <a:spLocks/>
                </p:cNvSpPr>
                <p:nvPr/>
              </p:nvSpPr>
              <p:spPr bwMode="auto">
                <a:xfrm>
                  <a:off x="5797550" y="3716338"/>
                  <a:ext cx="30163" cy="284162"/>
                </a:xfrm>
                <a:custGeom>
                  <a:avLst/>
                  <a:gdLst>
                    <a:gd name="T0" fmla="*/ 13 w 26"/>
                    <a:gd name="T1" fmla="*/ 252 h 252"/>
                    <a:gd name="T2" fmla="*/ 0 w 26"/>
                    <a:gd name="T3" fmla="*/ 240 h 252"/>
                    <a:gd name="T4" fmla="*/ 0 w 26"/>
                    <a:gd name="T5" fmla="*/ 13 h 252"/>
                    <a:gd name="T6" fmla="*/ 13 w 26"/>
                    <a:gd name="T7" fmla="*/ 0 h 252"/>
                    <a:gd name="T8" fmla="*/ 26 w 26"/>
                    <a:gd name="T9" fmla="*/ 13 h 252"/>
                    <a:gd name="T10" fmla="*/ 26 w 26"/>
                    <a:gd name="T11" fmla="*/ 240 h 252"/>
                    <a:gd name="T12" fmla="*/ 13 w 26"/>
                    <a:gd name="T13" fmla="*/ 25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52">
                      <a:moveTo>
                        <a:pt x="13" y="252"/>
                      </a:moveTo>
                      <a:cubicBezTo>
                        <a:pt x="6" y="252"/>
                        <a:pt x="0" y="247"/>
                        <a:pt x="0" y="24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20" y="0"/>
                        <a:pt x="26" y="6"/>
                        <a:pt x="26" y="13"/>
                      </a:cubicBezTo>
                      <a:cubicBezTo>
                        <a:pt x="26" y="240"/>
                        <a:pt x="26" y="240"/>
                        <a:pt x="26" y="240"/>
                      </a:cubicBezTo>
                      <a:cubicBezTo>
                        <a:pt x="26" y="247"/>
                        <a:pt x="20" y="252"/>
                        <a:pt x="13" y="2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0" name="Freeform 283"/>
                <p:cNvSpPr>
                  <a:spLocks/>
                </p:cNvSpPr>
                <p:nvPr/>
              </p:nvSpPr>
              <p:spPr bwMode="auto">
                <a:xfrm>
                  <a:off x="5515244" y="3736975"/>
                  <a:ext cx="28576" cy="260349"/>
                </a:xfrm>
                <a:custGeom>
                  <a:avLst/>
                  <a:gdLst>
                    <a:gd name="T0" fmla="*/ 12 w 25"/>
                    <a:gd name="T1" fmla="*/ 231 h 231"/>
                    <a:gd name="T2" fmla="*/ 0 w 25"/>
                    <a:gd name="T3" fmla="*/ 218 h 231"/>
                    <a:gd name="T4" fmla="*/ 0 w 25"/>
                    <a:gd name="T5" fmla="*/ 12 h 231"/>
                    <a:gd name="T6" fmla="*/ 12 w 25"/>
                    <a:gd name="T7" fmla="*/ 0 h 231"/>
                    <a:gd name="T8" fmla="*/ 25 w 25"/>
                    <a:gd name="T9" fmla="*/ 12 h 231"/>
                    <a:gd name="T10" fmla="*/ 25 w 25"/>
                    <a:gd name="T11" fmla="*/ 218 h 231"/>
                    <a:gd name="T12" fmla="*/ 12 w 25"/>
                    <a:gd name="T13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31">
                      <a:moveTo>
                        <a:pt x="12" y="231"/>
                      </a:moveTo>
                      <a:cubicBezTo>
                        <a:pt x="5" y="231"/>
                        <a:pt x="0" y="225"/>
                        <a:pt x="0" y="2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9" y="0"/>
                        <a:pt x="25" y="5"/>
                        <a:pt x="25" y="12"/>
                      </a:cubicBezTo>
                      <a:cubicBezTo>
                        <a:pt x="25" y="218"/>
                        <a:pt x="25" y="218"/>
                        <a:pt x="25" y="218"/>
                      </a:cubicBezTo>
                      <a:cubicBezTo>
                        <a:pt x="25" y="225"/>
                        <a:pt x="19" y="231"/>
                        <a:pt x="12" y="2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1" name="Freeform 284"/>
                <p:cNvSpPr>
                  <a:spLocks noEditPoints="1"/>
                </p:cNvSpPr>
                <p:nvPr/>
              </p:nvSpPr>
              <p:spPr bwMode="auto">
                <a:xfrm>
                  <a:off x="5410468" y="3527426"/>
                  <a:ext cx="238124" cy="238125"/>
                </a:xfrm>
                <a:custGeom>
                  <a:avLst/>
                  <a:gdLst>
                    <a:gd name="T0" fmla="*/ 105 w 211"/>
                    <a:gd name="T1" fmla="*/ 211 h 211"/>
                    <a:gd name="T2" fmla="*/ 0 w 211"/>
                    <a:gd name="T3" fmla="*/ 106 h 211"/>
                    <a:gd name="T4" fmla="*/ 105 w 211"/>
                    <a:gd name="T5" fmla="*/ 0 h 211"/>
                    <a:gd name="T6" fmla="*/ 211 w 211"/>
                    <a:gd name="T7" fmla="*/ 106 h 211"/>
                    <a:gd name="T8" fmla="*/ 105 w 211"/>
                    <a:gd name="T9" fmla="*/ 211 h 211"/>
                    <a:gd name="T10" fmla="*/ 105 w 211"/>
                    <a:gd name="T11" fmla="*/ 25 h 211"/>
                    <a:gd name="T12" fmla="*/ 25 w 211"/>
                    <a:gd name="T13" fmla="*/ 106 h 211"/>
                    <a:gd name="T14" fmla="*/ 105 w 211"/>
                    <a:gd name="T15" fmla="*/ 186 h 211"/>
                    <a:gd name="T16" fmla="*/ 185 w 211"/>
                    <a:gd name="T17" fmla="*/ 106 h 211"/>
                    <a:gd name="T18" fmla="*/ 105 w 211"/>
                    <a:gd name="T19" fmla="*/ 25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1" h="211">
                      <a:moveTo>
                        <a:pt x="105" y="211"/>
                      </a:moveTo>
                      <a:cubicBezTo>
                        <a:pt x="47" y="211"/>
                        <a:pt x="0" y="164"/>
                        <a:pt x="0" y="106"/>
                      </a:cubicBezTo>
                      <a:cubicBezTo>
                        <a:pt x="0" y="48"/>
                        <a:pt x="47" y="0"/>
                        <a:pt x="105" y="0"/>
                      </a:cubicBezTo>
                      <a:cubicBezTo>
                        <a:pt x="163" y="0"/>
                        <a:pt x="211" y="48"/>
                        <a:pt x="211" y="106"/>
                      </a:cubicBezTo>
                      <a:cubicBezTo>
                        <a:pt x="211" y="164"/>
                        <a:pt x="163" y="211"/>
                        <a:pt x="105" y="211"/>
                      </a:cubicBezTo>
                      <a:close/>
                      <a:moveTo>
                        <a:pt x="105" y="25"/>
                      </a:moveTo>
                      <a:cubicBezTo>
                        <a:pt x="61" y="25"/>
                        <a:pt x="25" y="61"/>
                        <a:pt x="25" y="106"/>
                      </a:cubicBezTo>
                      <a:cubicBezTo>
                        <a:pt x="25" y="150"/>
                        <a:pt x="61" y="186"/>
                        <a:pt x="105" y="186"/>
                      </a:cubicBezTo>
                      <a:cubicBezTo>
                        <a:pt x="149" y="186"/>
                        <a:pt x="185" y="150"/>
                        <a:pt x="185" y="106"/>
                      </a:cubicBezTo>
                      <a:cubicBezTo>
                        <a:pt x="185" y="61"/>
                        <a:pt x="149" y="25"/>
                        <a:pt x="105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4" name="Group 121"/>
              <p:cNvGrpSpPr>
                <a:grpSpLocks noChangeAspect="1"/>
              </p:cNvGrpSpPr>
              <p:nvPr/>
            </p:nvGrpSpPr>
            <p:grpSpPr>
              <a:xfrm>
                <a:off x="3670214" y="3824190"/>
                <a:ext cx="175990" cy="78926"/>
                <a:chOff x="706438" y="2035175"/>
                <a:chExt cx="8686800" cy="3895724"/>
              </a:xfrm>
              <a:solidFill>
                <a:schemeClr val="bg1"/>
              </a:solidFill>
            </p:grpSpPr>
            <p:sp>
              <p:nvSpPr>
                <p:cNvPr id="75" name="Freeform 156"/>
                <p:cNvSpPr>
                  <a:spLocks noEditPoints="1"/>
                </p:cNvSpPr>
                <p:nvPr/>
              </p:nvSpPr>
              <p:spPr bwMode="auto">
                <a:xfrm>
                  <a:off x="1460498" y="4432301"/>
                  <a:ext cx="1487490" cy="1498598"/>
                </a:xfrm>
                <a:custGeom>
                  <a:avLst/>
                  <a:gdLst>
                    <a:gd name="T0" fmla="*/ 78 w 156"/>
                    <a:gd name="T1" fmla="*/ 157 h 157"/>
                    <a:gd name="T2" fmla="*/ 0 w 156"/>
                    <a:gd name="T3" fmla="*/ 78 h 157"/>
                    <a:gd name="T4" fmla="*/ 78 w 156"/>
                    <a:gd name="T5" fmla="*/ 0 h 157"/>
                    <a:gd name="T6" fmla="*/ 156 w 156"/>
                    <a:gd name="T7" fmla="*/ 78 h 157"/>
                    <a:gd name="T8" fmla="*/ 78 w 156"/>
                    <a:gd name="T9" fmla="*/ 157 h 157"/>
                    <a:gd name="T10" fmla="*/ 78 w 156"/>
                    <a:gd name="T11" fmla="*/ 34 h 157"/>
                    <a:gd name="T12" fmla="*/ 33 w 156"/>
                    <a:gd name="T13" fmla="*/ 78 h 157"/>
                    <a:gd name="T14" fmla="*/ 78 w 156"/>
                    <a:gd name="T15" fmla="*/ 123 h 157"/>
                    <a:gd name="T16" fmla="*/ 123 w 156"/>
                    <a:gd name="T17" fmla="*/ 78 h 157"/>
                    <a:gd name="T18" fmla="*/ 78 w 156"/>
                    <a:gd name="T19" fmla="*/ 3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6" h="157">
                      <a:moveTo>
                        <a:pt x="78" y="157"/>
                      </a:moveTo>
                      <a:cubicBezTo>
                        <a:pt x="35" y="157"/>
                        <a:pt x="0" y="122"/>
                        <a:pt x="0" y="78"/>
                      </a:cubicBezTo>
                      <a:cubicBezTo>
                        <a:pt x="0" y="35"/>
                        <a:pt x="35" y="0"/>
                        <a:pt x="78" y="0"/>
                      </a:cubicBezTo>
                      <a:cubicBezTo>
                        <a:pt x="121" y="0"/>
                        <a:pt x="156" y="35"/>
                        <a:pt x="156" y="78"/>
                      </a:cubicBezTo>
                      <a:cubicBezTo>
                        <a:pt x="156" y="122"/>
                        <a:pt x="121" y="157"/>
                        <a:pt x="78" y="157"/>
                      </a:cubicBezTo>
                      <a:close/>
                      <a:moveTo>
                        <a:pt x="78" y="34"/>
                      </a:moveTo>
                      <a:cubicBezTo>
                        <a:pt x="53" y="34"/>
                        <a:pt x="33" y="54"/>
                        <a:pt x="33" y="78"/>
                      </a:cubicBezTo>
                      <a:cubicBezTo>
                        <a:pt x="33" y="103"/>
                        <a:pt x="53" y="123"/>
                        <a:pt x="78" y="123"/>
                      </a:cubicBezTo>
                      <a:cubicBezTo>
                        <a:pt x="103" y="123"/>
                        <a:pt x="123" y="103"/>
                        <a:pt x="123" y="78"/>
                      </a:cubicBezTo>
                      <a:cubicBezTo>
                        <a:pt x="123" y="54"/>
                        <a:pt x="103" y="34"/>
                        <a:pt x="78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6" name="Freeform 157"/>
                <p:cNvSpPr>
                  <a:spLocks noEditPoints="1"/>
                </p:cNvSpPr>
                <p:nvPr/>
              </p:nvSpPr>
              <p:spPr bwMode="auto">
                <a:xfrm>
                  <a:off x="6342068" y="4432301"/>
                  <a:ext cx="1497010" cy="1498598"/>
                </a:xfrm>
                <a:custGeom>
                  <a:avLst/>
                  <a:gdLst>
                    <a:gd name="T0" fmla="*/ 78 w 157"/>
                    <a:gd name="T1" fmla="*/ 157 h 157"/>
                    <a:gd name="T2" fmla="*/ 0 w 157"/>
                    <a:gd name="T3" fmla="*/ 78 h 157"/>
                    <a:gd name="T4" fmla="*/ 78 w 157"/>
                    <a:gd name="T5" fmla="*/ 0 h 157"/>
                    <a:gd name="T6" fmla="*/ 157 w 157"/>
                    <a:gd name="T7" fmla="*/ 78 h 157"/>
                    <a:gd name="T8" fmla="*/ 78 w 157"/>
                    <a:gd name="T9" fmla="*/ 157 h 157"/>
                    <a:gd name="T10" fmla="*/ 78 w 157"/>
                    <a:gd name="T11" fmla="*/ 34 h 157"/>
                    <a:gd name="T12" fmla="*/ 34 w 157"/>
                    <a:gd name="T13" fmla="*/ 78 h 157"/>
                    <a:gd name="T14" fmla="*/ 78 w 157"/>
                    <a:gd name="T15" fmla="*/ 123 h 157"/>
                    <a:gd name="T16" fmla="*/ 123 w 157"/>
                    <a:gd name="T17" fmla="*/ 78 h 157"/>
                    <a:gd name="T18" fmla="*/ 78 w 157"/>
                    <a:gd name="T19" fmla="*/ 3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7" h="157">
                      <a:moveTo>
                        <a:pt x="78" y="157"/>
                      </a:moveTo>
                      <a:cubicBezTo>
                        <a:pt x="35" y="157"/>
                        <a:pt x="0" y="122"/>
                        <a:pt x="0" y="78"/>
                      </a:cubicBezTo>
                      <a:cubicBezTo>
                        <a:pt x="0" y="35"/>
                        <a:pt x="35" y="0"/>
                        <a:pt x="78" y="0"/>
                      </a:cubicBezTo>
                      <a:cubicBezTo>
                        <a:pt x="121" y="0"/>
                        <a:pt x="157" y="35"/>
                        <a:pt x="157" y="78"/>
                      </a:cubicBezTo>
                      <a:cubicBezTo>
                        <a:pt x="157" y="122"/>
                        <a:pt x="121" y="157"/>
                        <a:pt x="78" y="157"/>
                      </a:cubicBezTo>
                      <a:close/>
                      <a:moveTo>
                        <a:pt x="78" y="34"/>
                      </a:moveTo>
                      <a:cubicBezTo>
                        <a:pt x="54" y="34"/>
                        <a:pt x="34" y="54"/>
                        <a:pt x="34" y="78"/>
                      </a:cubicBezTo>
                      <a:cubicBezTo>
                        <a:pt x="34" y="103"/>
                        <a:pt x="54" y="123"/>
                        <a:pt x="78" y="123"/>
                      </a:cubicBezTo>
                      <a:cubicBezTo>
                        <a:pt x="103" y="123"/>
                        <a:pt x="123" y="103"/>
                        <a:pt x="123" y="78"/>
                      </a:cubicBezTo>
                      <a:cubicBezTo>
                        <a:pt x="123" y="54"/>
                        <a:pt x="103" y="34"/>
                        <a:pt x="78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7" name="Freeform 158"/>
                <p:cNvSpPr>
                  <a:spLocks noEditPoints="1"/>
                </p:cNvSpPr>
                <p:nvPr/>
              </p:nvSpPr>
              <p:spPr bwMode="auto">
                <a:xfrm>
                  <a:off x="706438" y="2035175"/>
                  <a:ext cx="5578480" cy="2273297"/>
                </a:xfrm>
                <a:custGeom>
                  <a:avLst/>
                  <a:gdLst>
                    <a:gd name="T0" fmla="*/ 568 w 585"/>
                    <a:gd name="T1" fmla="*/ 238 h 238"/>
                    <a:gd name="T2" fmla="*/ 19 w 585"/>
                    <a:gd name="T3" fmla="*/ 238 h 238"/>
                    <a:gd name="T4" fmla="*/ 2 w 585"/>
                    <a:gd name="T5" fmla="*/ 221 h 238"/>
                    <a:gd name="T6" fmla="*/ 2 w 585"/>
                    <a:gd name="T7" fmla="*/ 67 h 238"/>
                    <a:gd name="T8" fmla="*/ 18 w 585"/>
                    <a:gd name="T9" fmla="*/ 18 h 238"/>
                    <a:gd name="T10" fmla="*/ 63 w 585"/>
                    <a:gd name="T11" fmla="*/ 0 h 238"/>
                    <a:gd name="T12" fmla="*/ 568 w 585"/>
                    <a:gd name="T13" fmla="*/ 0 h 238"/>
                    <a:gd name="T14" fmla="*/ 585 w 585"/>
                    <a:gd name="T15" fmla="*/ 17 h 238"/>
                    <a:gd name="T16" fmla="*/ 585 w 585"/>
                    <a:gd name="T17" fmla="*/ 221 h 238"/>
                    <a:gd name="T18" fmla="*/ 568 w 585"/>
                    <a:gd name="T19" fmla="*/ 238 h 238"/>
                    <a:gd name="T20" fmla="*/ 36 w 585"/>
                    <a:gd name="T21" fmla="*/ 205 h 238"/>
                    <a:gd name="T22" fmla="*/ 551 w 585"/>
                    <a:gd name="T23" fmla="*/ 205 h 238"/>
                    <a:gd name="T24" fmla="*/ 551 w 585"/>
                    <a:gd name="T25" fmla="*/ 33 h 238"/>
                    <a:gd name="T26" fmla="*/ 63 w 585"/>
                    <a:gd name="T27" fmla="*/ 33 h 238"/>
                    <a:gd name="T28" fmla="*/ 42 w 585"/>
                    <a:gd name="T29" fmla="*/ 40 h 238"/>
                    <a:gd name="T30" fmla="*/ 36 w 585"/>
                    <a:gd name="T31" fmla="*/ 65 h 238"/>
                    <a:gd name="T32" fmla="*/ 36 w 585"/>
                    <a:gd name="T33" fmla="*/ 205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5" h="238">
                      <a:moveTo>
                        <a:pt x="568" y="238"/>
                      </a:moveTo>
                      <a:cubicBezTo>
                        <a:pt x="19" y="238"/>
                        <a:pt x="19" y="238"/>
                        <a:pt x="19" y="238"/>
                      </a:cubicBezTo>
                      <a:cubicBezTo>
                        <a:pt x="10" y="238"/>
                        <a:pt x="2" y="231"/>
                        <a:pt x="2" y="221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65"/>
                        <a:pt x="0" y="38"/>
                        <a:pt x="18" y="18"/>
                      </a:cubicBezTo>
                      <a:cubicBezTo>
                        <a:pt x="25" y="10"/>
                        <a:pt x="39" y="0"/>
                        <a:pt x="63" y="0"/>
                      </a:cubicBezTo>
                      <a:cubicBezTo>
                        <a:pt x="568" y="0"/>
                        <a:pt x="568" y="0"/>
                        <a:pt x="568" y="0"/>
                      </a:cubicBezTo>
                      <a:cubicBezTo>
                        <a:pt x="577" y="0"/>
                        <a:pt x="585" y="7"/>
                        <a:pt x="585" y="17"/>
                      </a:cubicBezTo>
                      <a:cubicBezTo>
                        <a:pt x="585" y="221"/>
                        <a:pt x="585" y="221"/>
                        <a:pt x="585" y="221"/>
                      </a:cubicBezTo>
                      <a:cubicBezTo>
                        <a:pt x="585" y="231"/>
                        <a:pt x="577" y="238"/>
                        <a:pt x="568" y="238"/>
                      </a:cubicBezTo>
                      <a:close/>
                      <a:moveTo>
                        <a:pt x="36" y="205"/>
                      </a:moveTo>
                      <a:cubicBezTo>
                        <a:pt x="551" y="205"/>
                        <a:pt x="551" y="205"/>
                        <a:pt x="551" y="205"/>
                      </a:cubicBezTo>
                      <a:cubicBezTo>
                        <a:pt x="551" y="33"/>
                        <a:pt x="551" y="33"/>
                        <a:pt x="551" y="33"/>
                      </a:cubicBezTo>
                      <a:cubicBezTo>
                        <a:pt x="63" y="33"/>
                        <a:pt x="63" y="33"/>
                        <a:pt x="63" y="33"/>
                      </a:cubicBezTo>
                      <a:cubicBezTo>
                        <a:pt x="53" y="33"/>
                        <a:pt x="47" y="36"/>
                        <a:pt x="42" y="40"/>
                      </a:cubicBezTo>
                      <a:cubicBezTo>
                        <a:pt x="35" y="48"/>
                        <a:pt x="35" y="62"/>
                        <a:pt x="36" y="65"/>
                      </a:cubicBezTo>
                      <a:lnTo>
                        <a:pt x="36" y="2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8" name="Freeform 159"/>
                <p:cNvSpPr>
                  <a:spLocks noEditPoints="1"/>
                </p:cNvSpPr>
                <p:nvPr/>
              </p:nvSpPr>
              <p:spPr bwMode="auto">
                <a:xfrm>
                  <a:off x="6923088" y="2035175"/>
                  <a:ext cx="2470150" cy="3275015"/>
                </a:xfrm>
                <a:custGeom>
                  <a:avLst/>
                  <a:gdLst>
                    <a:gd name="T0" fmla="*/ 242 w 259"/>
                    <a:gd name="T1" fmla="*/ 343 h 343"/>
                    <a:gd name="T2" fmla="*/ 91 w 259"/>
                    <a:gd name="T3" fmla="*/ 343 h 343"/>
                    <a:gd name="T4" fmla="*/ 75 w 259"/>
                    <a:gd name="T5" fmla="*/ 327 h 343"/>
                    <a:gd name="T6" fmla="*/ 91 w 259"/>
                    <a:gd name="T7" fmla="*/ 310 h 343"/>
                    <a:gd name="T8" fmla="*/ 225 w 259"/>
                    <a:gd name="T9" fmla="*/ 310 h 343"/>
                    <a:gd name="T10" fmla="*/ 225 w 259"/>
                    <a:gd name="T11" fmla="*/ 232 h 343"/>
                    <a:gd name="T12" fmla="*/ 188 w 259"/>
                    <a:gd name="T13" fmla="*/ 188 h 343"/>
                    <a:gd name="T14" fmla="*/ 16 w 259"/>
                    <a:gd name="T15" fmla="*/ 188 h 343"/>
                    <a:gd name="T16" fmla="*/ 0 w 259"/>
                    <a:gd name="T17" fmla="*/ 172 h 343"/>
                    <a:gd name="T18" fmla="*/ 0 w 259"/>
                    <a:gd name="T19" fmla="*/ 17 h 343"/>
                    <a:gd name="T20" fmla="*/ 16 w 259"/>
                    <a:gd name="T21" fmla="*/ 0 h 343"/>
                    <a:gd name="T22" fmla="*/ 107 w 259"/>
                    <a:gd name="T23" fmla="*/ 0 h 343"/>
                    <a:gd name="T24" fmla="*/ 151 w 259"/>
                    <a:gd name="T25" fmla="*/ 18 h 343"/>
                    <a:gd name="T26" fmla="*/ 171 w 259"/>
                    <a:gd name="T27" fmla="*/ 69 h 343"/>
                    <a:gd name="T28" fmla="*/ 171 w 259"/>
                    <a:gd name="T29" fmla="*/ 155 h 343"/>
                    <a:gd name="T30" fmla="*/ 188 w 259"/>
                    <a:gd name="T31" fmla="*/ 155 h 343"/>
                    <a:gd name="T32" fmla="*/ 259 w 259"/>
                    <a:gd name="T33" fmla="*/ 232 h 343"/>
                    <a:gd name="T34" fmla="*/ 259 w 259"/>
                    <a:gd name="T35" fmla="*/ 327 h 343"/>
                    <a:gd name="T36" fmla="*/ 242 w 259"/>
                    <a:gd name="T37" fmla="*/ 343 h 343"/>
                    <a:gd name="T38" fmla="*/ 33 w 259"/>
                    <a:gd name="T39" fmla="*/ 155 h 343"/>
                    <a:gd name="T40" fmla="*/ 137 w 259"/>
                    <a:gd name="T41" fmla="*/ 155 h 343"/>
                    <a:gd name="T42" fmla="*/ 137 w 259"/>
                    <a:gd name="T43" fmla="*/ 69 h 343"/>
                    <a:gd name="T44" fmla="*/ 128 w 259"/>
                    <a:gd name="T45" fmla="*/ 42 h 343"/>
                    <a:gd name="T46" fmla="*/ 107 w 259"/>
                    <a:gd name="T47" fmla="*/ 33 h 343"/>
                    <a:gd name="T48" fmla="*/ 107 w 259"/>
                    <a:gd name="T49" fmla="*/ 33 h 343"/>
                    <a:gd name="T50" fmla="*/ 33 w 259"/>
                    <a:gd name="T51" fmla="*/ 33 h 343"/>
                    <a:gd name="T52" fmla="*/ 33 w 259"/>
                    <a:gd name="T53" fmla="*/ 155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59" h="343">
                      <a:moveTo>
                        <a:pt x="242" y="343"/>
                      </a:moveTo>
                      <a:cubicBezTo>
                        <a:pt x="91" y="343"/>
                        <a:pt x="91" y="343"/>
                        <a:pt x="91" y="343"/>
                      </a:cubicBezTo>
                      <a:cubicBezTo>
                        <a:pt x="82" y="343"/>
                        <a:pt x="75" y="336"/>
                        <a:pt x="75" y="327"/>
                      </a:cubicBezTo>
                      <a:cubicBezTo>
                        <a:pt x="75" y="317"/>
                        <a:pt x="82" y="310"/>
                        <a:pt x="91" y="310"/>
                      </a:cubicBezTo>
                      <a:cubicBezTo>
                        <a:pt x="225" y="310"/>
                        <a:pt x="225" y="310"/>
                        <a:pt x="225" y="310"/>
                      </a:cubicBezTo>
                      <a:cubicBezTo>
                        <a:pt x="225" y="232"/>
                        <a:pt x="225" y="232"/>
                        <a:pt x="225" y="232"/>
                      </a:cubicBezTo>
                      <a:cubicBezTo>
                        <a:pt x="225" y="190"/>
                        <a:pt x="192" y="188"/>
                        <a:pt x="188" y="188"/>
                      </a:cubicBezTo>
                      <a:cubicBezTo>
                        <a:pt x="16" y="188"/>
                        <a:pt x="16" y="188"/>
                        <a:pt x="16" y="188"/>
                      </a:cubicBezTo>
                      <a:cubicBezTo>
                        <a:pt x="7" y="188"/>
                        <a:pt x="0" y="181"/>
                        <a:pt x="0" y="172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09" y="0"/>
                        <a:pt x="133" y="0"/>
                        <a:pt x="151" y="18"/>
                      </a:cubicBezTo>
                      <a:cubicBezTo>
                        <a:pt x="164" y="30"/>
                        <a:pt x="171" y="48"/>
                        <a:pt x="171" y="69"/>
                      </a:cubicBezTo>
                      <a:cubicBezTo>
                        <a:pt x="171" y="155"/>
                        <a:pt x="171" y="155"/>
                        <a:pt x="171" y="155"/>
                      </a:cubicBezTo>
                      <a:cubicBezTo>
                        <a:pt x="188" y="155"/>
                        <a:pt x="188" y="155"/>
                        <a:pt x="188" y="155"/>
                      </a:cubicBezTo>
                      <a:cubicBezTo>
                        <a:pt x="208" y="155"/>
                        <a:pt x="259" y="169"/>
                        <a:pt x="259" y="232"/>
                      </a:cubicBezTo>
                      <a:cubicBezTo>
                        <a:pt x="259" y="327"/>
                        <a:pt x="259" y="327"/>
                        <a:pt x="259" y="327"/>
                      </a:cubicBezTo>
                      <a:cubicBezTo>
                        <a:pt x="259" y="336"/>
                        <a:pt x="251" y="343"/>
                        <a:pt x="242" y="343"/>
                      </a:cubicBezTo>
                      <a:close/>
                      <a:moveTo>
                        <a:pt x="33" y="155"/>
                      </a:moveTo>
                      <a:cubicBezTo>
                        <a:pt x="137" y="155"/>
                        <a:pt x="137" y="155"/>
                        <a:pt x="137" y="155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57"/>
                        <a:pt x="134" y="48"/>
                        <a:pt x="128" y="42"/>
                      </a:cubicBezTo>
                      <a:cubicBezTo>
                        <a:pt x="120" y="34"/>
                        <a:pt x="107" y="33"/>
                        <a:pt x="107" y="33"/>
                      </a:cubicBezTo>
                      <a:cubicBezTo>
                        <a:pt x="107" y="33"/>
                        <a:pt x="107" y="33"/>
                        <a:pt x="10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9" name="Freeform 160"/>
                <p:cNvSpPr>
                  <a:spLocks/>
                </p:cNvSpPr>
                <p:nvPr/>
              </p:nvSpPr>
              <p:spPr bwMode="auto">
                <a:xfrm>
                  <a:off x="725488" y="4995861"/>
                  <a:ext cx="1049340" cy="314329"/>
                </a:xfrm>
                <a:custGeom>
                  <a:avLst/>
                  <a:gdLst>
                    <a:gd name="T0" fmla="*/ 93 w 110"/>
                    <a:gd name="T1" fmla="*/ 33 h 33"/>
                    <a:gd name="T2" fmla="*/ 17 w 110"/>
                    <a:gd name="T3" fmla="*/ 33 h 33"/>
                    <a:gd name="T4" fmla="*/ 0 w 110"/>
                    <a:gd name="T5" fmla="*/ 17 h 33"/>
                    <a:gd name="T6" fmla="*/ 17 w 110"/>
                    <a:gd name="T7" fmla="*/ 0 h 33"/>
                    <a:gd name="T8" fmla="*/ 93 w 110"/>
                    <a:gd name="T9" fmla="*/ 0 h 33"/>
                    <a:gd name="T10" fmla="*/ 110 w 110"/>
                    <a:gd name="T11" fmla="*/ 17 h 33"/>
                    <a:gd name="T12" fmla="*/ 93 w 110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33">
                      <a:moveTo>
                        <a:pt x="93" y="33"/>
                      </a:move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7" y="33"/>
                        <a:pt x="0" y="26"/>
                        <a:pt x="0" y="17"/>
                      </a:cubicBezTo>
                      <a:cubicBezTo>
                        <a:pt x="0" y="7"/>
                        <a:pt x="7" y="0"/>
                        <a:pt x="17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103" y="0"/>
                        <a:pt x="110" y="7"/>
                        <a:pt x="110" y="17"/>
                      </a:cubicBezTo>
                      <a:cubicBezTo>
                        <a:pt x="110" y="26"/>
                        <a:pt x="103" y="33"/>
                        <a:pt x="9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0" name="Freeform 161"/>
                <p:cNvSpPr>
                  <a:spLocks/>
                </p:cNvSpPr>
                <p:nvPr/>
              </p:nvSpPr>
              <p:spPr bwMode="auto">
                <a:xfrm>
                  <a:off x="2632078" y="4995861"/>
                  <a:ext cx="4033840" cy="314329"/>
                </a:xfrm>
                <a:custGeom>
                  <a:avLst/>
                  <a:gdLst>
                    <a:gd name="T0" fmla="*/ 406 w 423"/>
                    <a:gd name="T1" fmla="*/ 33 h 33"/>
                    <a:gd name="T2" fmla="*/ 16 w 423"/>
                    <a:gd name="T3" fmla="*/ 33 h 33"/>
                    <a:gd name="T4" fmla="*/ 0 w 423"/>
                    <a:gd name="T5" fmla="*/ 17 h 33"/>
                    <a:gd name="T6" fmla="*/ 16 w 423"/>
                    <a:gd name="T7" fmla="*/ 0 h 33"/>
                    <a:gd name="T8" fmla="*/ 406 w 423"/>
                    <a:gd name="T9" fmla="*/ 0 h 33"/>
                    <a:gd name="T10" fmla="*/ 423 w 423"/>
                    <a:gd name="T11" fmla="*/ 17 h 33"/>
                    <a:gd name="T12" fmla="*/ 406 w 423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3" h="33">
                      <a:moveTo>
                        <a:pt x="406" y="33"/>
                      </a:move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7" y="33"/>
                        <a:pt x="0" y="26"/>
                        <a:pt x="0" y="17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406" y="0"/>
                        <a:pt x="406" y="0"/>
                        <a:pt x="406" y="0"/>
                      </a:cubicBezTo>
                      <a:cubicBezTo>
                        <a:pt x="415" y="0"/>
                        <a:pt x="423" y="7"/>
                        <a:pt x="423" y="17"/>
                      </a:cubicBezTo>
                      <a:cubicBezTo>
                        <a:pt x="423" y="26"/>
                        <a:pt x="415" y="33"/>
                        <a:pt x="40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1" name="Freeform 162"/>
                <p:cNvSpPr>
                  <a:spLocks/>
                </p:cNvSpPr>
                <p:nvPr/>
              </p:nvSpPr>
              <p:spPr bwMode="auto">
                <a:xfrm>
                  <a:off x="6923088" y="3514723"/>
                  <a:ext cx="315910" cy="1241428"/>
                </a:xfrm>
                <a:custGeom>
                  <a:avLst/>
                  <a:gdLst>
                    <a:gd name="T0" fmla="*/ 16 w 33"/>
                    <a:gd name="T1" fmla="*/ 130 h 130"/>
                    <a:gd name="T2" fmla="*/ 0 w 33"/>
                    <a:gd name="T3" fmla="*/ 113 h 130"/>
                    <a:gd name="T4" fmla="*/ 0 w 33"/>
                    <a:gd name="T5" fmla="*/ 17 h 130"/>
                    <a:gd name="T6" fmla="*/ 16 w 33"/>
                    <a:gd name="T7" fmla="*/ 0 h 130"/>
                    <a:gd name="T8" fmla="*/ 33 w 33"/>
                    <a:gd name="T9" fmla="*/ 17 h 130"/>
                    <a:gd name="T10" fmla="*/ 33 w 33"/>
                    <a:gd name="T11" fmla="*/ 113 h 130"/>
                    <a:gd name="T12" fmla="*/ 16 w 33"/>
                    <a:gd name="T13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30">
                      <a:moveTo>
                        <a:pt x="16" y="130"/>
                      </a:moveTo>
                      <a:cubicBezTo>
                        <a:pt x="7" y="130"/>
                        <a:pt x="0" y="122"/>
                        <a:pt x="0" y="11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6" y="0"/>
                        <a:pt x="33" y="7"/>
                        <a:pt x="33" y="17"/>
                      </a:cubicBezTo>
                      <a:cubicBezTo>
                        <a:pt x="33" y="113"/>
                        <a:pt x="33" y="113"/>
                        <a:pt x="33" y="113"/>
                      </a:cubicBezTo>
                      <a:cubicBezTo>
                        <a:pt x="33" y="122"/>
                        <a:pt x="26" y="130"/>
                        <a:pt x="16" y="1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166" name="TextBox 5"/>
          <p:cNvSpPr txBox="1"/>
          <p:nvPr/>
        </p:nvSpPr>
        <p:spPr>
          <a:xfrm>
            <a:off x="3745274" y="2439040"/>
            <a:ext cx="1638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Massive Broadband</a:t>
            </a:r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7" name="TextBox 5"/>
          <p:cNvSpPr txBox="1"/>
          <p:nvPr/>
        </p:nvSpPr>
        <p:spPr>
          <a:xfrm>
            <a:off x="6318147" y="4793121"/>
            <a:ext cx="1782245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Critical  machine </a:t>
            </a:r>
            <a:b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type communication</a:t>
            </a:r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8" name="TextBox 5"/>
          <p:cNvSpPr txBox="1"/>
          <p:nvPr/>
        </p:nvSpPr>
        <p:spPr>
          <a:xfrm>
            <a:off x="1043608" y="4793121"/>
            <a:ext cx="1733172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Massive machine </a:t>
            </a:r>
            <a:b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type communication</a:t>
            </a:r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9" name="Rechteck 204">
            <a:hlinkClick r:id="" action="ppaction://hlinkshowjump?jump=lastslideviewed"/>
          </p:cNvPr>
          <p:cNvSpPr/>
          <p:nvPr/>
        </p:nvSpPr>
        <p:spPr>
          <a:xfrm>
            <a:off x="498837" y="5402508"/>
            <a:ext cx="8105413" cy="430887"/>
          </a:xfrm>
          <a:prstGeom prst="rect">
            <a:avLst/>
          </a:prstGeom>
          <a:solidFill>
            <a:srgbClr val="FFFF00">
              <a:alpha val="0"/>
            </a:srgb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dirty="0">
              <a:solidFill>
                <a:srgbClr val="60C99C"/>
              </a:solidFill>
              <a:latin typeface="Arial"/>
              <a:ea typeface="Nokia Pure Text Light" panose="020B0304040602060303" pitchFamily="34" charset="0"/>
              <a:cs typeface="Arial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620000" y="5867400"/>
            <a:ext cx="1171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/>
              <a:t>(Source: Nokia)</a:t>
            </a:r>
          </a:p>
        </p:txBody>
      </p:sp>
    </p:spTree>
    <p:extLst>
      <p:ext uri="{BB962C8B-B14F-4D97-AF65-F5344CB8AC3E}">
        <p14:creationId xmlns:p14="http://schemas.microsoft.com/office/powerpoint/2010/main" val="361433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Towards the 5G vision:</a:t>
            </a:r>
            <a:br>
              <a:rPr lang="en-US"/>
            </a:br>
            <a:r>
              <a:rPr lang="en-US" sz="2800"/>
              <a:t>5G integrates well with the existing technologies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A9966EF-7EC3-964E-A028-E58D5BD4AD36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Rechteck 6"/>
          <p:cNvSpPr/>
          <p:nvPr/>
        </p:nvSpPr>
        <p:spPr>
          <a:xfrm>
            <a:off x="5615662" y="2934147"/>
            <a:ext cx="3096538" cy="199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Unified solution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ad 7"/>
          <p:cNvSpPr/>
          <p:nvPr/>
        </p:nvSpPr>
        <p:spPr>
          <a:xfrm>
            <a:off x="4931514" y="2634777"/>
            <a:ext cx="432575" cy="2584406"/>
          </a:xfrm>
          <a:custGeom>
            <a:avLst/>
            <a:gdLst/>
            <a:ahLst/>
            <a:cxnLst/>
            <a:rect l="l" t="t" r="r" b="b"/>
            <a:pathLst>
              <a:path w="432575" h="3099004">
                <a:moveTo>
                  <a:pt x="432575" y="0"/>
                </a:moveTo>
                <a:lnTo>
                  <a:pt x="432575" y="272588"/>
                </a:lnTo>
                <a:cubicBezTo>
                  <a:pt x="344062" y="275345"/>
                  <a:pt x="272433" y="846000"/>
                  <a:pt x="272433" y="1549502"/>
                </a:cubicBezTo>
                <a:cubicBezTo>
                  <a:pt x="272433" y="2253004"/>
                  <a:pt x="344062" y="2823659"/>
                  <a:pt x="432575" y="2826416"/>
                </a:cubicBezTo>
                <a:lnTo>
                  <a:pt x="432575" y="3099004"/>
                </a:lnTo>
                <a:cubicBezTo>
                  <a:pt x="193606" y="3097779"/>
                  <a:pt x="0" y="2404505"/>
                  <a:pt x="0" y="1549502"/>
                </a:cubicBezTo>
                <a:cubicBezTo>
                  <a:pt x="0" y="694499"/>
                  <a:pt x="193606" y="1225"/>
                  <a:pt x="432575" y="0"/>
                </a:cubicBezTo>
                <a:close/>
              </a:path>
            </a:pathLst>
          </a:custGeom>
          <a:solidFill>
            <a:srgbClr val="262699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hteck 32"/>
          <p:cNvSpPr/>
          <p:nvPr/>
        </p:nvSpPr>
        <p:spPr>
          <a:xfrm>
            <a:off x="4988856" y="4667108"/>
            <a:ext cx="390129" cy="28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9" name="Rechteck 3"/>
          <p:cNvSpPr/>
          <p:nvPr/>
        </p:nvSpPr>
        <p:spPr>
          <a:xfrm>
            <a:off x="4930000" y="2916147"/>
            <a:ext cx="390129" cy="28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0" name="Round Single Corner Rectangle 13"/>
          <p:cNvSpPr/>
          <p:nvPr/>
        </p:nvSpPr>
        <p:spPr>
          <a:xfrm>
            <a:off x="431539" y="2934146"/>
            <a:ext cx="5034439" cy="340965"/>
          </a:xfrm>
          <a:custGeom>
            <a:avLst/>
            <a:gdLst/>
            <a:ahLst/>
            <a:cxnLst/>
            <a:rect l="l" t="t" r="r" b="b"/>
            <a:pathLst>
              <a:path w="4955120" h="340965">
                <a:moveTo>
                  <a:pt x="0" y="0"/>
                </a:moveTo>
                <a:lnTo>
                  <a:pt x="4891675" y="0"/>
                </a:lnTo>
                <a:cubicBezTo>
                  <a:pt x="4917404" y="102655"/>
                  <a:pt x="4938876" y="217225"/>
                  <a:pt x="4955120" y="340965"/>
                </a:cubicBezTo>
                <a:lnTo>
                  <a:pt x="0" y="340965"/>
                </a:lnTo>
                <a:close/>
              </a:path>
            </a:pathLst>
          </a:custGeom>
          <a:solidFill>
            <a:srgbClr val="262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1"/>
                </a:solidFill>
                <a:latin typeface="Arial"/>
                <a:cs typeface="Arial"/>
              </a:rPr>
              <a:t>5G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sz="1600" dirty="0">
                <a:solidFill>
                  <a:schemeClr val="accent1"/>
                </a:solidFill>
                <a:latin typeface="Arial"/>
                <a:cs typeface="Arial"/>
              </a:rPr>
              <a:t>Wide area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cs typeface="Arial"/>
              </a:rPr>
              <a:t>and Ultra-Dense deployments</a:t>
            </a:r>
            <a:endParaRPr lang="en-US" sz="1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1" name="Round Single Corner Rectangle 13"/>
          <p:cNvSpPr/>
          <p:nvPr/>
        </p:nvSpPr>
        <p:spPr>
          <a:xfrm>
            <a:off x="431540" y="3527139"/>
            <a:ext cx="5256131" cy="252000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4G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	Massive mobile data and M2M</a:t>
            </a:r>
          </a:p>
        </p:txBody>
      </p:sp>
      <p:sp>
        <p:nvSpPr>
          <p:cNvPr id="12" name="Round Single Corner Rectangle 14"/>
          <p:cNvSpPr/>
          <p:nvPr/>
        </p:nvSpPr>
        <p:spPr>
          <a:xfrm>
            <a:off x="431540" y="3815171"/>
            <a:ext cx="5256130" cy="252000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3G	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Voice, video and data</a:t>
            </a:r>
          </a:p>
        </p:txBody>
      </p:sp>
      <p:sp>
        <p:nvSpPr>
          <p:cNvPr id="13" name="Round Single Corner Rectangle 15"/>
          <p:cNvSpPr/>
          <p:nvPr/>
        </p:nvSpPr>
        <p:spPr>
          <a:xfrm>
            <a:off x="431540" y="4391235"/>
            <a:ext cx="5256584" cy="252000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Wi-Fi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	Best effort data</a:t>
            </a:r>
          </a:p>
        </p:txBody>
      </p:sp>
      <p:sp>
        <p:nvSpPr>
          <p:cNvPr id="14" name="Round Single Corner Rectangle 16"/>
          <p:cNvSpPr/>
          <p:nvPr/>
        </p:nvSpPr>
        <p:spPr>
          <a:xfrm>
            <a:off x="431540" y="4103203"/>
            <a:ext cx="5256131" cy="252000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2G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	High 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quality voice and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M2M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ound Single Corner Rectangle 16"/>
          <p:cNvSpPr/>
          <p:nvPr/>
        </p:nvSpPr>
        <p:spPr>
          <a:xfrm>
            <a:off x="431541" y="4679267"/>
            <a:ext cx="5274586" cy="252000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Fixed access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ound Single Corner Rectangle 12"/>
          <p:cNvSpPr/>
          <p:nvPr/>
        </p:nvSpPr>
        <p:spPr>
          <a:xfrm>
            <a:off x="482590" y="3203104"/>
            <a:ext cx="5061518" cy="264811"/>
          </a:xfrm>
          <a:prstGeom prst="round1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/>
                <a:cs typeface="Arial"/>
              </a:rPr>
              <a:t>Virtual zero latency and GB experience – when and where it matters</a:t>
            </a:r>
          </a:p>
        </p:txBody>
      </p:sp>
      <p:sp>
        <p:nvSpPr>
          <p:cNvPr id="24" name="Round Single Corner Rectangle 12"/>
          <p:cNvSpPr/>
          <p:nvPr/>
        </p:nvSpPr>
        <p:spPr>
          <a:xfrm>
            <a:off x="482590" y="2632055"/>
            <a:ext cx="4737482" cy="263545"/>
          </a:xfrm>
          <a:prstGeom prst="round1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en-GB" sz="1100" dirty="0" smtClean="0">
                <a:solidFill>
                  <a:schemeClr val="tx1"/>
                </a:solidFill>
                <a:latin typeface="Arial"/>
                <a:cs typeface="Arial"/>
              </a:rPr>
              <a:t>Scalable service experience anytime and everywhere</a:t>
            </a:r>
            <a:endParaRPr lang="en-GB"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ad 78"/>
          <p:cNvSpPr/>
          <p:nvPr/>
        </p:nvSpPr>
        <p:spPr>
          <a:xfrm>
            <a:off x="5364089" y="2634783"/>
            <a:ext cx="433971" cy="2584618"/>
          </a:xfrm>
          <a:custGeom>
            <a:avLst/>
            <a:gdLst/>
            <a:ahLst/>
            <a:cxnLst/>
            <a:rect l="l" t="t" r="r" b="b"/>
            <a:pathLst>
              <a:path w="433971" h="3099256">
                <a:moveTo>
                  <a:pt x="698" y="0"/>
                </a:moveTo>
                <a:cubicBezTo>
                  <a:pt x="239988" y="0"/>
                  <a:pt x="433971" y="693792"/>
                  <a:pt x="433971" y="1549628"/>
                </a:cubicBezTo>
                <a:cubicBezTo>
                  <a:pt x="433971" y="2405464"/>
                  <a:pt x="239988" y="3099256"/>
                  <a:pt x="698" y="3099256"/>
                </a:cubicBezTo>
                <a:lnTo>
                  <a:pt x="0" y="3099130"/>
                </a:lnTo>
                <a:lnTo>
                  <a:pt x="0" y="2826542"/>
                </a:lnTo>
                <a:cubicBezTo>
                  <a:pt x="227" y="2826818"/>
                  <a:pt x="462" y="2826822"/>
                  <a:pt x="698" y="2826822"/>
                </a:cubicBezTo>
                <a:cubicBezTo>
                  <a:pt x="89527" y="2826822"/>
                  <a:pt x="161538" y="2255003"/>
                  <a:pt x="161538" y="1549628"/>
                </a:cubicBezTo>
                <a:cubicBezTo>
                  <a:pt x="161538" y="844253"/>
                  <a:pt x="89527" y="272434"/>
                  <a:pt x="698" y="272434"/>
                </a:cubicBezTo>
                <a:lnTo>
                  <a:pt x="0" y="272714"/>
                </a:lnTo>
                <a:lnTo>
                  <a:pt x="0" y="126"/>
                </a:lnTo>
                <a:cubicBezTo>
                  <a:pt x="232" y="1"/>
                  <a:pt x="465" y="0"/>
                  <a:pt x="698" y="0"/>
                </a:cubicBezTo>
                <a:close/>
              </a:path>
            </a:pathLst>
          </a:custGeom>
          <a:solidFill>
            <a:srgbClr val="262699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Rechteck 11"/>
          <p:cNvSpPr/>
          <p:nvPr/>
        </p:nvSpPr>
        <p:spPr>
          <a:xfrm>
            <a:off x="6058426" y="3275112"/>
            <a:ext cx="2262332" cy="1533140"/>
          </a:xfrm>
          <a:custGeom>
            <a:avLst/>
            <a:gdLst/>
            <a:ahLst/>
            <a:cxnLst/>
            <a:rect l="l" t="t" r="r" b="b"/>
            <a:pathLst>
              <a:path w="5511499" h="3735039">
                <a:moveTo>
                  <a:pt x="5046958" y="1992306"/>
                </a:moveTo>
                <a:cubicBezTo>
                  <a:pt x="5063328" y="1992150"/>
                  <a:pt x="5081986" y="1995493"/>
                  <a:pt x="5084573" y="1995516"/>
                </a:cubicBezTo>
                <a:lnTo>
                  <a:pt x="5084573" y="2009101"/>
                </a:lnTo>
                <a:cubicBezTo>
                  <a:pt x="5082882" y="2022385"/>
                  <a:pt x="5075871" y="2036049"/>
                  <a:pt x="5059233" y="2041594"/>
                </a:cubicBezTo>
                <a:cubicBezTo>
                  <a:pt x="5038769" y="2048413"/>
                  <a:pt x="5019509" y="2040763"/>
                  <a:pt x="5018316" y="2022724"/>
                </a:cubicBezTo>
                <a:cubicBezTo>
                  <a:pt x="5016857" y="1999315"/>
                  <a:pt x="5030549" y="1993075"/>
                  <a:pt x="5046958" y="1992306"/>
                </a:cubicBezTo>
                <a:close/>
                <a:moveTo>
                  <a:pt x="4922415" y="1939744"/>
                </a:moveTo>
                <a:cubicBezTo>
                  <a:pt x="4942760" y="1939094"/>
                  <a:pt x="4956665" y="1947390"/>
                  <a:pt x="4960150" y="1980223"/>
                </a:cubicBezTo>
                <a:lnTo>
                  <a:pt x="4885001" y="1980418"/>
                </a:lnTo>
                <a:cubicBezTo>
                  <a:pt x="4890473" y="1949458"/>
                  <a:pt x="4902070" y="1940394"/>
                  <a:pt x="4922415" y="1939744"/>
                </a:cubicBezTo>
                <a:close/>
                <a:moveTo>
                  <a:pt x="4669694" y="1939744"/>
                </a:moveTo>
                <a:cubicBezTo>
                  <a:pt x="4690038" y="1939094"/>
                  <a:pt x="4703943" y="1947390"/>
                  <a:pt x="4707428" y="1980223"/>
                </a:cubicBezTo>
                <a:lnTo>
                  <a:pt x="4632279" y="1980418"/>
                </a:lnTo>
                <a:cubicBezTo>
                  <a:pt x="4637751" y="1949458"/>
                  <a:pt x="4649348" y="1940394"/>
                  <a:pt x="4669694" y="1939744"/>
                </a:cubicBezTo>
                <a:close/>
                <a:moveTo>
                  <a:pt x="5196077" y="1922795"/>
                </a:moveTo>
                <a:cubicBezTo>
                  <a:pt x="5190399" y="1923125"/>
                  <a:pt x="5184152" y="1924412"/>
                  <a:pt x="5176546" y="1926956"/>
                </a:cubicBezTo>
                <a:cubicBezTo>
                  <a:pt x="5165225" y="1931388"/>
                  <a:pt x="5158026" y="1939459"/>
                  <a:pt x="5155642" y="1950541"/>
                </a:cubicBezTo>
                <a:lnTo>
                  <a:pt x="5155642" y="1923789"/>
                </a:lnTo>
                <a:lnTo>
                  <a:pt x="5135948" y="1923789"/>
                </a:lnTo>
                <a:lnTo>
                  <a:pt x="5135948" y="2059277"/>
                </a:lnTo>
                <a:lnTo>
                  <a:pt x="5156494" y="2059076"/>
                </a:lnTo>
                <a:lnTo>
                  <a:pt x="5156900" y="1990345"/>
                </a:lnTo>
                <a:cubicBezTo>
                  <a:pt x="5158725" y="1968051"/>
                  <a:pt x="5168237" y="1953971"/>
                  <a:pt x="5175789" y="1949521"/>
                </a:cubicBezTo>
                <a:cubicBezTo>
                  <a:pt x="5181618" y="1944787"/>
                  <a:pt x="5190735" y="1940315"/>
                  <a:pt x="5210685" y="1943132"/>
                </a:cubicBezTo>
                <a:lnTo>
                  <a:pt x="5212195" y="1924373"/>
                </a:lnTo>
                <a:cubicBezTo>
                  <a:pt x="5206864" y="1923090"/>
                  <a:pt x="5201755" y="1922464"/>
                  <a:pt x="5196077" y="1922795"/>
                </a:cubicBezTo>
                <a:close/>
                <a:moveTo>
                  <a:pt x="4791417" y="1920955"/>
                </a:moveTo>
                <a:cubicBezTo>
                  <a:pt x="4774023" y="1921044"/>
                  <a:pt x="4753138" y="1932356"/>
                  <a:pt x="4749371" y="1947720"/>
                </a:cubicBezTo>
                <a:cubicBezTo>
                  <a:pt x="4746565" y="1960167"/>
                  <a:pt x="4741969" y="1985289"/>
                  <a:pt x="4775780" y="1996038"/>
                </a:cubicBezTo>
                <a:cubicBezTo>
                  <a:pt x="4788396" y="2001480"/>
                  <a:pt x="4823614" y="1997609"/>
                  <a:pt x="4826836" y="2019441"/>
                </a:cubicBezTo>
                <a:cubicBezTo>
                  <a:pt x="4828719" y="2035932"/>
                  <a:pt x="4814545" y="2044806"/>
                  <a:pt x="4793969" y="2043532"/>
                </a:cubicBezTo>
                <a:cubicBezTo>
                  <a:pt x="4773393" y="2042258"/>
                  <a:pt x="4767264" y="2038978"/>
                  <a:pt x="4752105" y="2032487"/>
                </a:cubicBezTo>
                <a:lnTo>
                  <a:pt x="4744910" y="2048859"/>
                </a:lnTo>
                <a:cubicBezTo>
                  <a:pt x="4753708" y="2054852"/>
                  <a:pt x="4778223" y="2062778"/>
                  <a:pt x="4793858" y="2062226"/>
                </a:cubicBezTo>
                <a:cubicBezTo>
                  <a:pt x="4809494" y="2061674"/>
                  <a:pt x="4826589" y="2060519"/>
                  <a:pt x="4838724" y="2045545"/>
                </a:cubicBezTo>
                <a:cubicBezTo>
                  <a:pt x="4846171" y="2036354"/>
                  <a:pt x="4846392" y="2030322"/>
                  <a:pt x="4847401" y="2020538"/>
                </a:cubicBezTo>
                <a:cubicBezTo>
                  <a:pt x="4847864" y="1989415"/>
                  <a:pt x="4814194" y="1984063"/>
                  <a:pt x="4809802" y="1982608"/>
                </a:cubicBezTo>
                <a:cubicBezTo>
                  <a:pt x="4799425" y="1979600"/>
                  <a:pt x="4766717" y="1980065"/>
                  <a:pt x="4767475" y="1960237"/>
                </a:cubicBezTo>
                <a:cubicBezTo>
                  <a:pt x="4768133" y="1941623"/>
                  <a:pt x="4786293" y="1940757"/>
                  <a:pt x="4791547" y="1940041"/>
                </a:cubicBezTo>
                <a:cubicBezTo>
                  <a:pt x="4799109" y="1939553"/>
                  <a:pt x="4813564" y="1938119"/>
                  <a:pt x="4834214" y="1947737"/>
                </a:cubicBezTo>
                <a:lnTo>
                  <a:pt x="4840939" y="1931009"/>
                </a:lnTo>
                <a:cubicBezTo>
                  <a:pt x="4834046" y="1925934"/>
                  <a:pt x="4813725" y="1919980"/>
                  <a:pt x="4791417" y="1920955"/>
                </a:cubicBezTo>
                <a:close/>
                <a:moveTo>
                  <a:pt x="5280016" y="1920840"/>
                </a:moveTo>
                <a:cubicBezTo>
                  <a:pt x="5275880" y="1920895"/>
                  <a:pt x="5272532" y="1921228"/>
                  <a:pt x="5270524" y="1921578"/>
                </a:cubicBezTo>
                <a:cubicBezTo>
                  <a:pt x="5226470" y="1930891"/>
                  <a:pt x="5220597" y="1970639"/>
                  <a:pt x="5220695" y="1991876"/>
                </a:cubicBezTo>
                <a:cubicBezTo>
                  <a:pt x="5220793" y="2013112"/>
                  <a:pt x="5226671" y="2060184"/>
                  <a:pt x="5279539" y="2062240"/>
                </a:cubicBezTo>
                <a:cubicBezTo>
                  <a:pt x="5307962" y="2062513"/>
                  <a:pt x="5313666" y="2055414"/>
                  <a:pt x="5323242" y="2050230"/>
                </a:cubicBezTo>
                <a:lnTo>
                  <a:pt x="5315588" y="2034865"/>
                </a:lnTo>
                <a:cubicBezTo>
                  <a:pt x="5302812" y="2041463"/>
                  <a:pt x="5275644" y="2050032"/>
                  <a:pt x="5256022" y="2033640"/>
                </a:cubicBezTo>
                <a:cubicBezTo>
                  <a:pt x="5237923" y="2014981"/>
                  <a:pt x="5237788" y="1972325"/>
                  <a:pt x="5252337" y="1953811"/>
                </a:cubicBezTo>
                <a:cubicBezTo>
                  <a:pt x="5271959" y="1931433"/>
                  <a:pt x="5298368" y="1940306"/>
                  <a:pt x="5314159" y="1949935"/>
                </a:cubicBezTo>
                <a:lnTo>
                  <a:pt x="5323607" y="1934934"/>
                </a:lnTo>
                <a:cubicBezTo>
                  <a:pt x="5311926" y="1923019"/>
                  <a:pt x="5292424" y="1920676"/>
                  <a:pt x="5280016" y="1920840"/>
                </a:cubicBezTo>
                <a:close/>
                <a:moveTo>
                  <a:pt x="5050767" y="1920773"/>
                </a:moveTo>
                <a:cubicBezTo>
                  <a:pt x="5039622" y="1920783"/>
                  <a:pt x="5023774" y="1922929"/>
                  <a:pt x="5005184" y="1933384"/>
                </a:cubicBezTo>
                <a:lnTo>
                  <a:pt x="5012429" y="1948771"/>
                </a:lnTo>
                <a:cubicBezTo>
                  <a:pt x="5029155" y="1941091"/>
                  <a:pt x="5047046" y="1936627"/>
                  <a:pt x="5063490" y="1940944"/>
                </a:cubicBezTo>
                <a:cubicBezTo>
                  <a:pt x="5077421" y="1944601"/>
                  <a:pt x="5084156" y="1950896"/>
                  <a:pt x="5084754" y="1967221"/>
                </a:cubicBezTo>
                <a:lnTo>
                  <a:pt x="5084754" y="1972686"/>
                </a:lnTo>
                <a:lnTo>
                  <a:pt x="5084611" y="1977080"/>
                </a:lnTo>
                <a:cubicBezTo>
                  <a:pt x="5046393" y="1972485"/>
                  <a:pt x="5032541" y="1973683"/>
                  <a:pt x="5018588" y="1980894"/>
                </a:cubicBezTo>
                <a:cubicBezTo>
                  <a:pt x="4998584" y="1993022"/>
                  <a:pt x="4998224" y="2007117"/>
                  <a:pt x="4997465" y="2023122"/>
                </a:cubicBezTo>
                <a:cubicBezTo>
                  <a:pt x="5000103" y="2052205"/>
                  <a:pt x="5020042" y="2059843"/>
                  <a:pt x="5034620" y="2061889"/>
                </a:cubicBezTo>
                <a:cubicBezTo>
                  <a:pt x="5049198" y="2063935"/>
                  <a:pt x="5079270" y="2058109"/>
                  <a:pt x="5085334" y="2042821"/>
                </a:cubicBezTo>
                <a:cubicBezTo>
                  <a:pt x="5085372" y="2048298"/>
                  <a:pt x="5085410" y="2053775"/>
                  <a:pt x="5085448" y="2059252"/>
                </a:cubicBezTo>
                <a:lnTo>
                  <a:pt x="5104687" y="2059370"/>
                </a:lnTo>
                <a:cubicBezTo>
                  <a:pt x="5104676" y="2026902"/>
                  <a:pt x="5104666" y="1994434"/>
                  <a:pt x="5104656" y="1961965"/>
                </a:cubicBezTo>
                <a:cubicBezTo>
                  <a:pt x="5102980" y="1932252"/>
                  <a:pt x="5080809" y="1923853"/>
                  <a:pt x="5065326" y="1921728"/>
                </a:cubicBezTo>
                <a:close/>
                <a:moveTo>
                  <a:pt x="4922206" y="1920378"/>
                </a:moveTo>
                <a:cubicBezTo>
                  <a:pt x="4874042" y="1921548"/>
                  <a:pt x="4863258" y="1968759"/>
                  <a:pt x="4864149" y="1991679"/>
                </a:cubicBezTo>
                <a:cubicBezTo>
                  <a:pt x="4865040" y="2014599"/>
                  <a:pt x="4869602" y="2057764"/>
                  <a:pt x="4920331" y="2061511"/>
                </a:cubicBezTo>
                <a:cubicBezTo>
                  <a:pt x="4953421" y="2062992"/>
                  <a:pt x="4959134" y="2057975"/>
                  <a:pt x="4972436" y="2051365"/>
                </a:cubicBezTo>
                <a:lnTo>
                  <a:pt x="4965950" y="2035453"/>
                </a:lnTo>
                <a:cubicBezTo>
                  <a:pt x="4941953" y="2044842"/>
                  <a:pt x="4922196" y="2044815"/>
                  <a:pt x="4906631" y="2037968"/>
                </a:cubicBezTo>
                <a:cubicBezTo>
                  <a:pt x="4896345" y="2033444"/>
                  <a:pt x="4886731" y="2018850"/>
                  <a:pt x="4884828" y="1998479"/>
                </a:cubicBezTo>
                <a:lnTo>
                  <a:pt x="4980418" y="1998471"/>
                </a:lnTo>
                <a:cubicBezTo>
                  <a:pt x="4980504" y="1996454"/>
                  <a:pt x="4980177" y="1993696"/>
                  <a:pt x="4980263" y="1991679"/>
                </a:cubicBezTo>
                <a:cubicBezTo>
                  <a:pt x="4980055" y="1958188"/>
                  <a:pt x="4970370" y="1919208"/>
                  <a:pt x="4922206" y="1920378"/>
                </a:cubicBezTo>
                <a:close/>
                <a:moveTo>
                  <a:pt x="4669484" y="1920378"/>
                </a:moveTo>
                <a:cubicBezTo>
                  <a:pt x="4621320" y="1921548"/>
                  <a:pt x="4610536" y="1968759"/>
                  <a:pt x="4611427" y="1991679"/>
                </a:cubicBezTo>
                <a:cubicBezTo>
                  <a:pt x="4612318" y="2014599"/>
                  <a:pt x="4616880" y="2057764"/>
                  <a:pt x="4667609" y="2061511"/>
                </a:cubicBezTo>
                <a:cubicBezTo>
                  <a:pt x="4700699" y="2062992"/>
                  <a:pt x="4706412" y="2057975"/>
                  <a:pt x="4719714" y="2051365"/>
                </a:cubicBezTo>
                <a:lnTo>
                  <a:pt x="4713228" y="2035453"/>
                </a:lnTo>
                <a:cubicBezTo>
                  <a:pt x="4689231" y="2044842"/>
                  <a:pt x="4669474" y="2044815"/>
                  <a:pt x="4653909" y="2037968"/>
                </a:cubicBezTo>
                <a:cubicBezTo>
                  <a:pt x="4643624" y="2033444"/>
                  <a:pt x="4634009" y="2018850"/>
                  <a:pt x="4632107" y="1998479"/>
                </a:cubicBezTo>
                <a:lnTo>
                  <a:pt x="4727696" y="1998471"/>
                </a:lnTo>
                <a:cubicBezTo>
                  <a:pt x="4727782" y="1996454"/>
                  <a:pt x="4727456" y="1993696"/>
                  <a:pt x="4727541" y="1991679"/>
                </a:cubicBezTo>
                <a:cubicBezTo>
                  <a:pt x="4727333" y="1958188"/>
                  <a:pt x="4717648" y="1919208"/>
                  <a:pt x="4669484" y="1920378"/>
                </a:cubicBezTo>
                <a:close/>
                <a:moveTo>
                  <a:pt x="4495701" y="1889169"/>
                </a:moveTo>
                <a:lnTo>
                  <a:pt x="4531116" y="1889512"/>
                </a:lnTo>
                <a:cubicBezTo>
                  <a:pt x="4545990" y="1890422"/>
                  <a:pt x="4564289" y="1898410"/>
                  <a:pt x="4564401" y="1926202"/>
                </a:cubicBezTo>
                <a:cubicBezTo>
                  <a:pt x="4564514" y="1953995"/>
                  <a:pt x="4545758" y="1962033"/>
                  <a:pt x="4533510" y="1963395"/>
                </a:cubicBezTo>
                <a:cubicBezTo>
                  <a:pt x="4519871" y="1964363"/>
                  <a:pt x="4509224" y="1963637"/>
                  <a:pt x="4495701" y="1963714"/>
                </a:cubicBezTo>
                <a:cubicBezTo>
                  <a:pt x="4495796" y="1938579"/>
                  <a:pt x="4495605" y="1914304"/>
                  <a:pt x="4495701" y="1889169"/>
                </a:cubicBezTo>
                <a:close/>
                <a:moveTo>
                  <a:pt x="4474293" y="1869588"/>
                </a:moveTo>
                <a:lnTo>
                  <a:pt x="4474293" y="2059209"/>
                </a:lnTo>
                <a:lnTo>
                  <a:pt x="4495413" y="2059209"/>
                </a:lnTo>
                <a:cubicBezTo>
                  <a:pt x="4495483" y="2033006"/>
                  <a:pt x="4495266" y="2009956"/>
                  <a:pt x="4495335" y="1983753"/>
                </a:cubicBezTo>
                <a:lnTo>
                  <a:pt x="4528755" y="1983958"/>
                </a:lnTo>
                <a:lnTo>
                  <a:pt x="4573435" y="2058768"/>
                </a:lnTo>
                <a:lnTo>
                  <a:pt x="4597221" y="2058921"/>
                </a:lnTo>
                <a:lnTo>
                  <a:pt x="4550742" y="1979565"/>
                </a:lnTo>
                <a:cubicBezTo>
                  <a:pt x="4580691" y="1967526"/>
                  <a:pt x="4588181" y="1938946"/>
                  <a:pt x="4586296" y="1923053"/>
                </a:cubicBezTo>
                <a:cubicBezTo>
                  <a:pt x="4586079" y="1911850"/>
                  <a:pt x="4581520" y="1874797"/>
                  <a:pt x="4534846" y="1869588"/>
                </a:cubicBezTo>
                <a:close/>
                <a:moveTo>
                  <a:pt x="5342257" y="1857242"/>
                </a:moveTo>
                <a:lnTo>
                  <a:pt x="5342257" y="2059550"/>
                </a:lnTo>
                <a:lnTo>
                  <a:pt x="5362492" y="2059550"/>
                </a:lnTo>
                <a:lnTo>
                  <a:pt x="5362801" y="1983563"/>
                </a:lnTo>
                <a:cubicBezTo>
                  <a:pt x="5370997" y="1943483"/>
                  <a:pt x="5391992" y="1940231"/>
                  <a:pt x="5401793" y="1940072"/>
                </a:cubicBezTo>
                <a:cubicBezTo>
                  <a:pt x="5413605" y="1939880"/>
                  <a:pt x="5430666" y="1942494"/>
                  <a:pt x="5432716" y="1969645"/>
                </a:cubicBezTo>
                <a:lnTo>
                  <a:pt x="5432721" y="2059858"/>
                </a:lnTo>
                <a:lnTo>
                  <a:pt x="5453607" y="2059550"/>
                </a:lnTo>
                <a:lnTo>
                  <a:pt x="5453607" y="1964427"/>
                </a:lnTo>
                <a:cubicBezTo>
                  <a:pt x="5452922" y="1961314"/>
                  <a:pt x="5451303" y="1919978"/>
                  <a:pt x="5404657" y="1920993"/>
                </a:cubicBezTo>
                <a:cubicBezTo>
                  <a:pt x="5385504" y="1921054"/>
                  <a:pt x="5365217" y="1928342"/>
                  <a:pt x="5362768" y="1946271"/>
                </a:cubicBezTo>
                <a:cubicBezTo>
                  <a:pt x="5362779" y="1916595"/>
                  <a:pt x="5362790" y="1886919"/>
                  <a:pt x="5362801" y="1857242"/>
                </a:cubicBezTo>
                <a:close/>
                <a:moveTo>
                  <a:pt x="2113219" y="84637"/>
                </a:moveTo>
                <a:lnTo>
                  <a:pt x="2113231" y="490585"/>
                </a:lnTo>
                <a:lnTo>
                  <a:pt x="730957" y="488027"/>
                </a:lnTo>
                <a:lnTo>
                  <a:pt x="613635" y="1520153"/>
                </a:lnTo>
                <a:cubicBezTo>
                  <a:pt x="781242" y="1431601"/>
                  <a:pt x="1320931" y="1352480"/>
                  <a:pt x="1660402" y="1511200"/>
                </a:cubicBezTo>
                <a:cubicBezTo>
                  <a:pt x="1952042" y="1647557"/>
                  <a:pt x="2259019" y="1904736"/>
                  <a:pt x="2238986" y="2563913"/>
                </a:cubicBezTo>
                <a:cubicBezTo>
                  <a:pt x="2224420" y="2953806"/>
                  <a:pt x="2037017" y="3429013"/>
                  <a:pt x="1473031" y="3634308"/>
                </a:cubicBezTo>
                <a:cubicBezTo>
                  <a:pt x="868878" y="3818842"/>
                  <a:pt x="317162" y="3680064"/>
                  <a:pt x="0" y="3595697"/>
                </a:cubicBezTo>
                <a:lnTo>
                  <a:pt x="101251" y="3231619"/>
                </a:lnTo>
                <a:cubicBezTo>
                  <a:pt x="461955" y="3305077"/>
                  <a:pt x="1127483" y="3447694"/>
                  <a:pt x="1549535" y="3094098"/>
                </a:cubicBezTo>
                <a:cubicBezTo>
                  <a:pt x="1799797" y="2884428"/>
                  <a:pt x="1903557" y="2210310"/>
                  <a:pt x="1502181" y="1911828"/>
                </a:cubicBezTo>
                <a:cubicBezTo>
                  <a:pt x="1329285" y="1800565"/>
                  <a:pt x="919687" y="1679101"/>
                  <a:pt x="454918" y="1953692"/>
                </a:cubicBezTo>
                <a:lnTo>
                  <a:pt x="197999" y="1767778"/>
                </a:lnTo>
                <a:cubicBezTo>
                  <a:pt x="259029" y="1288846"/>
                  <a:pt x="342918" y="566076"/>
                  <a:pt x="403948" y="87143"/>
                </a:cubicBezTo>
                <a:close/>
                <a:moveTo>
                  <a:pt x="4221356" y="381"/>
                </a:moveTo>
                <a:cubicBezTo>
                  <a:pt x="4747668" y="-8407"/>
                  <a:pt x="5112266" y="135401"/>
                  <a:pt x="5444866" y="386041"/>
                </a:cubicBezTo>
                <a:lnTo>
                  <a:pt x="5208715" y="718996"/>
                </a:lnTo>
                <a:cubicBezTo>
                  <a:pt x="4865461" y="514074"/>
                  <a:pt x="4338109" y="289162"/>
                  <a:pt x="3804436" y="544677"/>
                </a:cubicBezTo>
                <a:cubicBezTo>
                  <a:pt x="3438000" y="720121"/>
                  <a:pt x="3163890" y="1218313"/>
                  <a:pt x="3203606" y="1994218"/>
                </a:cubicBezTo>
                <a:cubicBezTo>
                  <a:pt x="3201846" y="2588584"/>
                  <a:pt x="3448878" y="2962668"/>
                  <a:pt x="3719906" y="3157590"/>
                </a:cubicBezTo>
                <a:cubicBezTo>
                  <a:pt x="4027874" y="3361140"/>
                  <a:pt x="4680909" y="3336439"/>
                  <a:pt x="5051417" y="3215516"/>
                </a:cubicBezTo>
                <a:lnTo>
                  <a:pt x="5051417" y="2165353"/>
                </a:lnTo>
                <a:lnTo>
                  <a:pt x="4408762" y="2165353"/>
                </a:lnTo>
                <a:lnTo>
                  <a:pt x="4408762" y="1749374"/>
                </a:lnTo>
                <a:lnTo>
                  <a:pt x="5511499" y="1749374"/>
                </a:lnTo>
                <a:lnTo>
                  <a:pt x="5511499" y="3517289"/>
                </a:lnTo>
                <a:cubicBezTo>
                  <a:pt x="5345092" y="3600734"/>
                  <a:pt x="4631639" y="3823852"/>
                  <a:pt x="3891906" y="3696759"/>
                </a:cubicBezTo>
                <a:cubicBezTo>
                  <a:pt x="3406924" y="3602786"/>
                  <a:pt x="2652332" y="3169357"/>
                  <a:pt x="2701718" y="1761291"/>
                </a:cubicBezTo>
                <a:cubicBezTo>
                  <a:pt x="2742317" y="743360"/>
                  <a:pt x="3227650" y="44349"/>
                  <a:pt x="4221356" y="3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A9BCC6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23678" y="3352800"/>
            <a:ext cx="1280617" cy="1092607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For end user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Ubiquitous connectivity + </a:t>
            </a:r>
            <a:b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high and consistent user experience</a:t>
            </a:r>
          </a:p>
        </p:txBody>
      </p:sp>
      <p:sp>
        <p:nvSpPr>
          <p:cNvPr id="28" name="Rectangle 55"/>
          <p:cNvSpPr/>
          <p:nvPr/>
        </p:nvSpPr>
        <p:spPr>
          <a:xfrm>
            <a:off x="7246141" y="3352800"/>
            <a:ext cx="1394051" cy="1425005"/>
          </a:xfrm>
          <a:prstGeom prst="rect">
            <a:avLst/>
          </a:prstGeom>
          <a:noFill/>
        </p:spPr>
        <p:txBody>
          <a:bodyPr wrap="square" lIns="72000" rIns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For operator</a:t>
            </a: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ight integration for 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efficient operation with cloud and </a:t>
            </a:r>
            <a:r>
              <a:rPr lang="en-GB" sz="1200" dirty="0" err="1">
                <a:solidFill>
                  <a:schemeClr val="bg1"/>
                </a:solidFill>
                <a:latin typeface="Arial"/>
                <a:cs typeface="Arial"/>
              </a:rPr>
              <a:t>SDN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 technologies as underlying </a:t>
            </a:r>
            <a:r>
              <a:rPr lang="en-GB" sz="1200" dirty="0" smtClean="0">
                <a:solidFill>
                  <a:schemeClr val="bg1"/>
                </a:solidFill>
                <a:latin typeface="Arial"/>
                <a:cs typeface="Arial"/>
              </a:rPr>
              <a:t>principles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9" name="Gruppieren 85"/>
          <p:cNvGrpSpPr/>
          <p:nvPr/>
        </p:nvGrpSpPr>
        <p:grpSpPr>
          <a:xfrm>
            <a:off x="431800" y="5219400"/>
            <a:ext cx="8303760" cy="666014"/>
            <a:chOff x="431800" y="3759954"/>
            <a:chExt cx="8267147" cy="666014"/>
          </a:xfrm>
        </p:grpSpPr>
        <p:sp>
          <p:nvSpPr>
            <p:cNvPr id="30" name="Rechteck 86"/>
            <p:cNvSpPr/>
            <p:nvPr/>
          </p:nvSpPr>
          <p:spPr>
            <a:xfrm>
              <a:off x="431800" y="4281446"/>
              <a:ext cx="8243889" cy="126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1" name="Freeform 46"/>
            <p:cNvSpPr>
              <a:spLocks/>
            </p:cNvSpPr>
            <p:nvPr/>
          </p:nvSpPr>
          <p:spPr bwMode="auto">
            <a:xfrm flipH="1">
              <a:off x="794395" y="4160086"/>
              <a:ext cx="7606305" cy="100494"/>
            </a:xfrm>
            <a:custGeom>
              <a:avLst/>
              <a:gdLst/>
              <a:ahLst/>
              <a:cxnLst/>
              <a:rect l="l" t="t" r="r" b="b"/>
              <a:pathLst>
                <a:path w="6781760" h="114912">
                  <a:moveTo>
                    <a:pt x="143000" y="30750"/>
                  </a:moveTo>
                  <a:cubicBezTo>
                    <a:pt x="141079" y="31547"/>
                    <a:pt x="141211" y="32144"/>
                    <a:pt x="140880" y="32277"/>
                  </a:cubicBezTo>
                  <a:cubicBezTo>
                    <a:pt x="140681" y="32476"/>
                    <a:pt x="140019" y="32144"/>
                    <a:pt x="139687" y="32343"/>
                  </a:cubicBezTo>
                  <a:cubicBezTo>
                    <a:pt x="139290" y="32675"/>
                    <a:pt x="138826" y="33338"/>
                    <a:pt x="138627" y="33936"/>
                  </a:cubicBezTo>
                  <a:cubicBezTo>
                    <a:pt x="138428" y="36325"/>
                    <a:pt x="138428" y="36590"/>
                    <a:pt x="138428" y="36922"/>
                  </a:cubicBezTo>
                  <a:cubicBezTo>
                    <a:pt x="138428" y="37320"/>
                    <a:pt x="138495" y="37718"/>
                    <a:pt x="138428" y="37984"/>
                  </a:cubicBezTo>
                  <a:cubicBezTo>
                    <a:pt x="138230" y="38183"/>
                    <a:pt x="137965" y="38382"/>
                    <a:pt x="137766" y="38581"/>
                  </a:cubicBezTo>
                  <a:cubicBezTo>
                    <a:pt x="136772" y="39510"/>
                    <a:pt x="136441" y="39776"/>
                    <a:pt x="136375" y="40107"/>
                  </a:cubicBezTo>
                  <a:cubicBezTo>
                    <a:pt x="134851" y="41501"/>
                    <a:pt x="134255" y="41567"/>
                    <a:pt x="133791" y="41368"/>
                  </a:cubicBezTo>
                  <a:cubicBezTo>
                    <a:pt x="128623" y="39577"/>
                    <a:pt x="128027" y="39776"/>
                    <a:pt x="127563" y="40107"/>
                  </a:cubicBezTo>
                  <a:cubicBezTo>
                    <a:pt x="126967" y="40307"/>
                    <a:pt x="126238" y="40771"/>
                    <a:pt x="125841" y="41368"/>
                  </a:cubicBezTo>
                  <a:cubicBezTo>
                    <a:pt x="125377" y="44421"/>
                    <a:pt x="125576" y="44819"/>
                    <a:pt x="125443" y="45151"/>
                  </a:cubicBezTo>
                  <a:cubicBezTo>
                    <a:pt x="125244" y="45350"/>
                    <a:pt x="124781" y="45217"/>
                    <a:pt x="124582" y="45416"/>
                  </a:cubicBezTo>
                  <a:cubicBezTo>
                    <a:pt x="124383" y="45615"/>
                    <a:pt x="124383" y="46345"/>
                    <a:pt x="123986" y="46545"/>
                  </a:cubicBezTo>
                  <a:cubicBezTo>
                    <a:pt x="123588" y="46744"/>
                    <a:pt x="122793" y="46744"/>
                    <a:pt x="122197" y="47009"/>
                  </a:cubicBezTo>
                  <a:cubicBezTo>
                    <a:pt x="121601" y="47341"/>
                    <a:pt x="120739" y="47938"/>
                    <a:pt x="120342" y="48403"/>
                  </a:cubicBezTo>
                  <a:cubicBezTo>
                    <a:pt x="120011" y="49000"/>
                    <a:pt x="119944" y="49597"/>
                    <a:pt x="119812" y="50194"/>
                  </a:cubicBezTo>
                  <a:cubicBezTo>
                    <a:pt x="119746" y="50858"/>
                    <a:pt x="120011" y="51654"/>
                    <a:pt x="120011" y="52185"/>
                  </a:cubicBezTo>
                  <a:cubicBezTo>
                    <a:pt x="120143" y="52782"/>
                    <a:pt x="120541" y="53048"/>
                    <a:pt x="120541" y="53579"/>
                  </a:cubicBezTo>
                  <a:cubicBezTo>
                    <a:pt x="120408" y="54043"/>
                    <a:pt x="119746" y="54707"/>
                    <a:pt x="119414" y="55105"/>
                  </a:cubicBezTo>
                  <a:cubicBezTo>
                    <a:pt x="119149" y="55503"/>
                    <a:pt x="118752" y="55503"/>
                    <a:pt x="118553" y="55901"/>
                  </a:cubicBezTo>
                  <a:cubicBezTo>
                    <a:pt x="117824" y="57627"/>
                    <a:pt x="117162" y="57428"/>
                    <a:pt x="116830" y="57826"/>
                  </a:cubicBezTo>
                  <a:cubicBezTo>
                    <a:pt x="116565" y="58091"/>
                    <a:pt x="116565" y="59220"/>
                    <a:pt x="116499" y="59817"/>
                  </a:cubicBezTo>
                  <a:cubicBezTo>
                    <a:pt x="116499" y="60281"/>
                    <a:pt x="116565" y="60679"/>
                    <a:pt x="116499" y="60945"/>
                  </a:cubicBezTo>
                  <a:cubicBezTo>
                    <a:pt x="116300" y="61343"/>
                    <a:pt x="115770" y="61675"/>
                    <a:pt x="115572" y="62139"/>
                  </a:cubicBezTo>
                  <a:cubicBezTo>
                    <a:pt x="115373" y="62737"/>
                    <a:pt x="115174" y="63533"/>
                    <a:pt x="115174" y="64263"/>
                  </a:cubicBezTo>
                  <a:cubicBezTo>
                    <a:pt x="115174" y="64927"/>
                    <a:pt x="115505" y="65657"/>
                    <a:pt x="115704" y="66320"/>
                  </a:cubicBezTo>
                  <a:cubicBezTo>
                    <a:pt x="115770" y="66917"/>
                    <a:pt x="115969" y="67183"/>
                    <a:pt x="116102" y="67780"/>
                  </a:cubicBezTo>
                  <a:cubicBezTo>
                    <a:pt x="116168" y="68311"/>
                    <a:pt x="116300" y="68908"/>
                    <a:pt x="116102" y="69373"/>
                  </a:cubicBezTo>
                  <a:cubicBezTo>
                    <a:pt x="115969" y="69904"/>
                    <a:pt x="115505" y="70302"/>
                    <a:pt x="115174" y="70766"/>
                  </a:cubicBezTo>
                  <a:cubicBezTo>
                    <a:pt x="114909" y="71297"/>
                    <a:pt x="114512" y="71895"/>
                    <a:pt x="114379" y="72359"/>
                  </a:cubicBezTo>
                  <a:cubicBezTo>
                    <a:pt x="111928" y="74217"/>
                    <a:pt x="111530" y="73952"/>
                    <a:pt x="111332" y="74217"/>
                  </a:cubicBezTo>
                  <a:cubicBezTo>
                    <a:pt x="111133" y="74615"/>
                    <a:pt x="110934" y="75345"/>
                    <a:pt x="110934" y="75810"/>
                  </a:cubicBezTo>
                  <a:cubicBezTo>
                    <a:pt x="111000" y="76341"/>
                    <a:pt x="111729" y="76739"/>
                    <a:pt x="111928" y="77137"/>
                  </a:cubicBezTo>
                  <a:lnTo>
                    <a:pt x="115290" y="86386"/>
                  </a:lnTo>
                  <a:cubicBezTo>
                    <a:pt x="115787" y="87788"/>
                    <a:pt x="115837" y="87921"/>
                    <a:pt x="115969" y="88020"/>
                  </a:cubicBezTo>
                  <a:cubicBezTo>
                    <a:pt x="116300" y="88286"/>
                    <a:pt x="116764" y="88286"/>
                    <a:pt x="117162" y="88618"/>
                  </a:cubicBezTo>
                  <a:cubicBezTo>
                    <a:pt x="119944" y="90011"/>
                    <a:pt x="120607" y="90011"/>
                    <a:pt x="121004" y="90078"/>
                  </a:cubicBezTo>
                  <a:cubicBezTo>
                    <a:pt x="121336" y="90078"/>
                    <a:pt x="121336" y="90277"/>
                    <a:pt x="121601" y="90343"/>
                  </a:cubicBezTo>
                  <a:cubicBezTo>
                    <a:pt x="121998" y="90343"/>
                    <a:pt x="122594" y="90011"/>
                    <a:pt x="123124" y="90343"/>
                  </a:cubicBezTo>
                  <a:cubicBezTo>
                    <a:pt x="123654" y="90675"/>
                    <a:pt x="124449" y="91604"/>
                    <a:pt x="124979" y="92467"/>
                  </a:cubicBezTo>
                  <a:cubicBezTo>
                    <a:pt x="128424" y="94789"/>
                    <a:pt x="128491" y="95453"/>
                    <a:pt x="128954" y="95121"/>
                  </a:cubicBezTo>
                  <a:cubicBezTo>
                    <a:pt x="131538" y="92334"/>
                    <a:pt x="132002" y="92334"/>
                    <a:pt x="132532" y="92732"/>
                  </a:cubicBezTo>
                  <a:cubicBezTo>
                    <a:pt x="136308" y="94192"/>
                    <a:pt x="136441" y="94657"/>
                    <a:pt x="136971" y="94524"/>
                  </a:cubicBezTo>
                  <a:cubicBezTo>
                    <a:pt x="137435" y="94457"/>
                    <a:pt x="138495" y="94126"/>
                    <a:pt x="139025" y="93727"/>
                  </a:cubicBezTo>
                  <a:cubicBezTo>
                    <a:pt x="141410" y="92931"/>
                    <a:pt x="142205" y="92467"/>
                    <a:pt x="142669" y="92135"/>
                  </a:cubicBezTo>
                  <a:cubicBezTo>
                    <a:pt x="143199" y="91936"/>
                    <a:pt x="143464" y="90940"/>
                    <a:pt x="143994" y="91471"/>
                  </a:cubicBezTo>
                  <a:cubicBezTo>
                    <a:pt x="145849" y="96316"/>
                    <a:pt x="146246" y="96316"/>
                    <a:pt x="146246" y="96780"/>
                  </a:cubicBezTo>
                  <a:cubicBezTo>
                    <a:pt x="146312" y="97377"/>
                    <a:pt x="145915" y="97776"/>
                    <a:pt x="146047" y="98705"/>
                  </a:cubicBezTo>
                  <a:cubicBezTo>
                    <a:pt x="146114" y="99567"/>
                    <a:pt x="146710" y="100895"/>
                    <a:pt x="146842" y="101956"/>
                  </a:cubicBezTo>
                  <a:cubicBezTo>
                    <a:pt x="146909" y="103018"/>
                    <a:pt x="146842" y="104213"/>
                    <a:pt x="146511" y="105208"/>
                  </a:cubicBezTo>
                  <a:lnTo>
                    <a:pt x="151679" y="107796"/>
                  </a:lnTo>
                  <a:cubicBezTo>
                    <a:pt x="150619" y="106137"/>
                    <a:pt x="150486" y="105938"/>
                    <a:pt x="150486" y="105540"/>
                  </a:cubicBezTo>
                  <a:cubicBezTo>
                    <a:pt x="150486" y="105142"/>
                    <a:pt x="150950" y="104810"/>
                    <a:pt x="150950" y="104279"/>
                  </a:cubicBezTo>
                  <a:cubicBezTo>
                    <a:pt x="150950" y="103748"/>
                    <a:pt x="150486" y="103018"/>
                    <a:pt x="150288" y="102421"/>
                  </a:cubicBezTo>
                  <a:cubicBezTo>
                    <a:pt x="150089" y="101824"/>
                    <a:pt x="149890" y="101558"/>
                    <a:pt x="149890" y="100762"/>
                  </a:cubicBezTo>
                  <a:cubicBezTo>
                    <a:pt x="149890" y="99965"/>
                    <a:pt x="150023" y="98638"/>
                    <a:pt x="150089" y="97776"/>
                  </a:cubicBezTo>
                  <a:cubicBezTo>
                    <a:pt x="150155" y="96913"/>
                    <a:pt x="150089" y="96382"/>
                    <a:pt x="150155" y="95652"/>
                  </a:cubicBezTo>
                  <a:cubicBezTo>
                    <a:pt x="150221" y="94922"/>
                    <a:pt x="150354" y="93993"/>
                    <a:pt x="150486" y="93263"/>
                  </a:cubicBezTo>
                  <a:cubicBezTo>
                    <a:pt x="154461" y="92068"/>
                    <a:pt x="155124" y="91670"/>
                    <a:pt x="155919" y="91471"/>
                  </a:cubicBezTo>
                  <a:cubicBezTo>
                    <a:pt x="156714" y="91272"/>
                    <a:pt x="157708" y="91139"/>
                    <a:pt x="158436" y="90940"/>
                  </a:cubicBezTo>
                  <a:cubicBezTo>
                    <a:pt x="159099" y="90741"/>
                    <a:pt x="159695" y="90343"/>
                    <a:pt x="160358" y="90078"/>
                  </a:cubicBezTo>
                  <a:cubicBezTo>
                    <a:pt x="160954" y="89879"/>
                    <a:pt x="161683" y="89679"/>
                    <a:pt x="162345" y="89613"/>
                  </a:cubicBezTo>
                  <a:cubicBezTo>
                    <a:pt x="162942" y="89480"/>
                    <a:pt x="163538" y="89480"/>
                    <a:pt x="164068" y="89679"/>
                  </a:cubicBezTo>
                  <a:cubicBezTo>
                    <a:pt x="164532" y="89812"/>
                    <a:pt x="164929" y="90144"/>
                    <a:pt x="165459" y="90476"/>
                  </a:cubicBezTo>
                  <a:cubicBezTo>
                    <a:pt x="167380" y="91737"/>
                    <a:pt x="167712" y="92068"/>
                    <a:pt x="168175" y="91869"/>
                  </a:cubicBezTo>
                  <a:cubicBezTo>
                    <a:pt x="168706" y="91737"/>
                    <a:pt x="169501" y="91073"/>
                    <a:pt x="169964" y="90542"/>
                  </a:cubicBezTo>
                  <a:cubicBezTo>
                    <a:pt x="170494" y="90078"/>
                    <a:pt x="170693" y="89480"/>
                    <a:pt x="170958" y="89082"/>
                  </a:cubicBezTo>
                  <a:cubicBezTo>
                    <a:pt x="171289" y="88684"/>
                    <a:pt x="171488" y="88286"/>
                    <a:pt x="171952" y="88419"/>
                  </a:cubicBezTo>
                  <a:cubicBezTo>
                    <a:pt x="174337" y="90343"/>
                    <a:pt x="174536" y="90277"/>
                    <a:pt x="174801" y="90343"/>
                  </a:cubicBezTo>
                  <a:cubicBezTo>
                    <a:pt x="175132" y="90343"/>
                    <a:pt x="175198" y="90675"/>
                    <a:pt x="175529" y="90542"/>
                  </a:cubicBezTo>
                  <a:cubicBezTo>
                    <a:pt x="175794" y="90476"/>
                    <a:pt x="176192" y="90277"/>
                    <a:pt x="176523" y="90078"/>
                  </a:cubicBezTo>
                  <a:cubicBezTo>
                    <a:pt x="177782" y="87490"/>
                    <a:pt x="178113" y="87490"/>
                    <a:pt x="178312" y="87290"/>
                  </a:cubicBezTo>
                  <a:cubicBezTo>
                    <a:pt x="178511" y="87091"/>
                    <a:pt x="178710" y="86693"/>
                    <a:pt x="178776" y="86428"/>
                  </a:cubicBezTo>
                  <a:cubicBezTo>
                    <a:pt x="178776" y="86096"/>
                    <a:pt x="178577" y="85698"/>
                    <a:pt x="178776" y="85432"/>
                  </a:cubicBezTo>
                  <a:cubicBezTo>
                    <a:pt x="181028" y="85432"/>
                    <a:pt x="180697" y="85034"/>
                    <a:pt x="180697" y="84702"/>
                  </a:cubicBezTo>
                  <a:cubicBezTo>
                    <a:pt x="180697" y="84503"/>
                    <a:pt x="181161" y="84503"/>
                    <a:pt x="181426" y="84437"/>
                  </a:cubicBezTo>
                  <a:cubicBezTo>
                    <a:pt x="181558" y="82645"/>
                    <a:pt x="181426" y="82380"/>
                    <a:pt x="181426" y="81982"/>
                  </a:cubicBezTo>
                  <a:cubicBezTo>
                    <a:pt x="181426" y="81583"/>
                    <a:pt x="181558" y="80986"/>
                    <a:pt x="181823" y="80654"/>
                  </a:cubicBezTo>
                  <a:cubicBezTo>
                    <a:pt x="183347" y="78995"/>
                    <a:pt x="183413" y="78796"/>
                    <a:pt x="183413" y="78464"/>
                  </a:cubicBezTo>
                  <a:cubicBezTo>
                    <a:pt x="183413" y="78199"/>
                    <a:pt x="183413" y="77734"/>
                    <a:pt x="183546" y="77336"/>
                  </a:cubicBezTo>
                  <a:cubicBezTo>
                    <a:pt x="184142" y="74416"/>
                    <a:pt x="183811" y="73952"/>
                    <a:pt x="184010" y="73554"/>
                  </a:cubicBezTo>
                  <a:cubicBezTo>
                    <a:pt x="186395" y="72425"/>
                    <a:pt x="186593" y="71762"/>
                    <a:pt x="186925" y="71496"/>
                  </a:cubicBezTo>
                  <a:cubicBezTo>
                    <a:pt x="187123" y="71165"/>
                    <a:pt x="187587" y="71098"/>
                    <a:pt x="187720" y="70700"/>
                  </a:cubicBezTo>
                  <a:cubicBezTo>
                    <a:pt x="187918" y="70368"/>
                    <a:pt x="187720" y="69970"/>
                    <a:pt x="187720" y="69572"/>
                  </a:cubicBezTo>
                  <a:cubicBezTo>
                    <a:pt x="185798" y="67515"/>
                    <a:pt x="185798" y="67316"/>
                    <a:pt x="185533" y="66984"/>
                  </a:cubicBezTo>
                  <a:cubicBezTo>
                    <a:pt x="185202" y="66718"/>
                    <a:pt x="184805" y="66254"/>
                    <a:pt x="184407" y="66055"/>
                  </a:cubicBezTo>
                  <a:cubicBezTo>
                    <a:pt x="184010" y="65922"/>
                    <a:pt x="183612" y="66055"/>
                    <a:pt x="183347" y="66121"/>
                  </a:cubicBezTo>
                  <a:cubicBezTo>
                    <a:pt x="183016" y="66254"/>
                    <a:pt x="182817" y="66519"/>
                    <a:pt x="182552" y="66387"/>
                  </a:cubicBezTo>
                  <a:cubicBezTo>
                    <a:pt x="182353" y="66254"/>
                    <a:pt x="182221" y="65723"/>
                    <a:pt x="181956" y="65458"/>
                  </a:cubicBezTo>
                  <a:cubicBezTo>
                    <a:pt x="180565" y="64263"/>
                    <a:pt x="180300" y="64462"/>
                    <a:pt x="179968" y="64528"/>
                  </a:cubicBezTo>
                  <a:cubicBezTo>
                    <a:pt x="179703" y="64528"/>
                    <a:pt x="179306" y="64927"/>
                    <a:pt x="178975" y="64927"/>
                  </a:cubicBezTo>
                  <a:cubicBezTo>
                    <a:pt x="178710" y="64927"/>
                    <a:pt x="178312" y="64927"/>
                    <a:pt x="178113" y="64661"/>
                  </a:cubicBezTo>
                  <a:cubicBezTo>
                    <a:pt x="177914" y="64462"/>
                    <a:pt x="177782" y="63865"/>
                    <a:pt x="177517" y="63533"/>
                  </a:cubicBezTo>
                  <a:cubicBezTo>
                    <a:pt x="177186" y="63334"/>
                    <a:pt x="176788" y="63334"/>
                    <a:pt x="176391" y="63268"/>
                  </a:cubicBezTo>
                  <a:cubicBezTo>
                    <a:pt x="173542" y="60348"/>
                    <a:pt x="173939" y="59817"/>
                    <a:pt x="173741" y="59286"/>
                  </a:cubicBezTo>
                  <a:cubicBezTo>
                    <a:pt x="172349" y="57494"/>
                    <a:pt x="172946" y="57030"/>
                    <a:pt x="173343" y="56831"/>
                  </a:cubicBezTo>
                  <a:cubicBezTo>
                    <a:pt x="173741" y="56631"/>
                    <a:pt x="174204" y="56698"/>
                    <a:pt x="174403" y="56300"/>
                  </a:cubicBezTo>
                  <a:cubicBezTo>
                    <a:pt x="174602" y="53181"/>
                    <a:pt x="174138" y="53048"/>
                    <a:pt x="174006" y="52650"/>
                  </a:cubicBezTo>
                  <a:cubicBezTo>
                    <a:pt x="173939" y="52185"/>
                    <a:pt x="174337" y="51455"/>
                    <a:pt x="174403" y="50991"/>
                  </a:cubicBezTo>
                  <a:cubicBezTo>
                    <a:pt x="174536" y="50593"/>
                    <a:pt x="174602" y="50062"/>
                    <a:pt x="174403" y="49597"/>
                  </a:cubicBezTo>
                  <a:cubicBezTo>
                    <a:pt x="171289" y="48336"/>
                    <a:pt x="171157" y="48137"/>
                    <a:pt x="170958" y="47739"/>
                  </a:cubicBezTo>
                  <a:cubicBezTo>
                    <a:pt x="170097" y="45416"/>
                    <a:pt x="169501" y="45416"/>
                    <a:pt x="169169" y="45217"/>
                  </a:cubicBezTo>
                  <a:cubicBezTo>
                    <a:pt x="168904" y="44952"/>
                    <a:pt x="168706" y="44355"/>
                    <a:pt x="168374" y="44155"/>
                  </a:cubicBezTo>
                  <a:cubicBezTo>
                    <a:pt x="168175" y="44023"/>
                    <a:pt x="167712" y="44023"/>
                    <a:pt x="167380" y="44023"/>
                  </a:cubicBezTo>
                  <a:cubicBezTo>
                    <a:pt x="167182" y="44023"/>
                    <a:pt x="166718" y="44355"/>
                    <a:pt x="166519" y="44023"/>
                  </a:cubicBezTo>
                  <a:cubicBezTo>
                    <a:pt x="166585" y="41766"/>
                    <a:pt x="166917" y="41302"/>
                    <a:pt x="166718" y="40705"/>
                  </a:cubicBezTo>
                  <a:cubicBezTo>
                    <a:pt x="165260" y="37718"/>
                    <a:pt x="166122" y="37187"/>
                    <a:pt x="166122" y="36590"/>
                  </a:cubicBezTo>
                  <a:cubicBezTo>
                    <a:pt x="156051" y="33338"/>
                    <a:pt x="156051" y="33073"/>
                    <a:pt x="155654" y="33073"/>
                  </a:cubicBezTo>
                  <a:cubicBezTo>
                    <a:pt x="153865" y="32940"/>
                    <a:pt x="153931" y="33670"/>
                    <a:pt x="153534" y="33537"/>
                  </a:cubicBezTo>
                  <a:cubicBezTo>
                    <a:pt x="150023" y="32277"/>
                    <a:pt x="149824" y="32675"/>
                    <a:pt x="149493" y="32741"/>
                  </a:cubicBezTo>
                  <a:cubicBezTo>
                    <a:pt x="149228" y="32940"/>
                    <a:pt x="149029" y="33272"/>
                    <a:pt x="148698" y="33272"/>
                  </a:cubicBezTo>
                  <a:cubicBezTo>
                    <a:pt x="146246" y="32675"/>
                    <a:pt x="146114" y="31878"/>
                    <a:pt x="145716" y="31679"/>
                  </a:cubicBezTo>
                  <a:close/>
                  <a:moveTo>
                    <a:pt x="221442" y="30750"/>
                  </a:moveTo>
                  <a:cubicBezTo>
                    <a:pt x="219521" y="31547"/>
                    <a:pt x="219653" y="32144"/>
                    <a:pt x="219322" y="32277"/>
                  </a:cubicBezTo>
                  <a:cubicBezTo>
                    <a:pt x="219123" y="32476"/>
                    <a:pt x="218461" y="32144"/>
                    <a:pt x="218129" y="32343"/>
                  </a:cubicBezTo>
                  <a:cubicBezTo>
                    <a:pt x="217732" y="32675"/>
                    <a:pt x="217268" y="33338"/>
                    <a:pt x="217069" y="33936"/>
                  </a:cubicBezTo>
                  <a:cubicBezTo>
                    <a:pt x="216870" y="36325"/>
                    <a:pt x="216870" y="36590"/>
                    <a:pt x="216870" y="36922"/>
                  </a:cubicBezTo>
                  <a:cubicBezTo>
                    <a:pt x="216870" y="37320"/>
                    <a:pt x="216937" y="37718"/>
                    <a:pt x="216870" y="37984"/>
                  </a:cubicBezTo>
                  <a:cubicBezTo>
                    <a:pt x="216672" y="38183"/>
                    <a:pt x="216407" y="38382"/>
                    <a:pt x="216208" y="38581"/>
                  </a:cubicBezTo>
                  <a:cubicBezTo>
                    <a:pt x="215214" y="39510"/>
                    <a:pt x="214883" y="39776"/>
                    <a:pt x="214817" y="40107"/>
                  </a:cubicBezTo>
                  <a:cubicBezTo>
                    <a:pt x="213293" y="41501"/>
                    <a:pt x="212697" y="41567"/>
                    <a:pt x="212233" y="41368"/>
                  </a:cubicBezTo>
                  <a:lnTo>
                    <a:pt x="206005" y="40107"/>
                  </a:lnTo>
                  <a:cubicBezTo>
                    <a:pt x="205409" y="40307"/>
                    <a:pt x="204680" y="40771"/>
                    <a:pt x="204283" y="41368"/>
                  </a:cubicBezTo>
                  <a:cubicBezTo>
                    <a:pt x="203819" y="44421"/>
                    <a:pt x="204018" y="44819"/>
                    <a:pt x="203885" y="45151"/>
                  </a:cubicBezTo>
                  <a:cubicBezTo>
                    <a:pt x="203686" y="45350"/>
                    <a:pt x="203223" y="45217"/>
                    <a:pt x="203024" y="45416"/>
                  </a:cubicBezTo>
                  <a:cubicBezTo>
                    <a:pt x="202825" y="45615"/>
                    <a:pt x="202825" y="46345"/>
                    <a:pt x="202428" y="46545"/>
                  </a:cubicBezTo>
                  <a:cubicBezTo>
                    <a:pt x="202030" y="46744"/>
                    <a:pt x="201235" y="46744"/>
                    <a:pt x="200639" y="47009"/>
                  </a:cubicBezTo>
                  <a:cubicBezTo>
                    <a:pt x="200043" y="47341"/>
                    <a:pt x="199181" y="47938"/>
                    <a:pt x="198784" y="48403"/>
                  </a:cubicBezTo>
                  <a:cubicBezTo>
                    <a:pt x="198453" y="49000"/>
                    <a:pt x="198386" y="49597"/>
                    <a:pt x="198254" y="50194"/>
                  </a:cubicBezTo>
                  <a:cubicBezTo>
                    <a:pt x="198188" y="50858"/>
                    <a:pt x="198453" y="51654"/>
                    <a:pt x="198453" y="52185"/>
                  </a:cubicBezTo>
                  <a:cubicBezTo>
                    <a:pt x="198585" y="52782"/>
                    <a:pt x="198983" y="53048"/>
                    <a:pt x="198983" y="53579"/>
                  </a:cubicBezTo>
                  <a:cubicBezTo>
                    <a:pt x="198850" y="54043"/>
                    <a:pt x="198188" y="54707"/>
                    <a:pt x="197856" y="55105"/>
                  </a:cubicBezTo>
                  <a:cubicBezTo>
                    <a:pt x="197591" y="55503"/>
                    <a:pt x="197194" y="55503"/>
                    <a:pt x="196995" y="55901"/>
                  </a:cubicBezTo>
                  <a:cubicBezTo>
                    <a:pt x="196266" y="57627"/>
                    <a:pt x="195604" y="57428"/>
                    <a:pt x="195272" y="57826"/>
                  </a:cubicBezTo>
                  <a:cubicBezTo>
                    <a:pt x="195007" y="58091"/>
                    <a:pt x="195007" y="59220"/>
                    <a:pt x="194941" y="59817"/>
                  </a:cubicBezTo>
                  <a:cubicBezTo>
                    <a:pt x="194941" y="60281"/>
                    <a:pt x="195007" y="60679"/>
                    <a:pt x="194941" y="60945"/>
                  </a:cubicBezTo>
                  <a:cubicBezTo>
                    <a:pt x="194742" y="61343"/>
                    <a:pt x="194212" y="61675"/>
                    <a:pt x="194014" y="62139"/>
                  </a:cubicBezTo>
                  <a:cubicBezTo>
                    <a:pt x="193815" y="62737"/>
                    <a:pt x="193616" y="63533"/>
                    <a:pt x="193616" y="64263"/>
                  </a:cubicBezTo>
                  <a:cubicBezTo>
                    <a:pt x="193616" y="64927"/>
                    <a:pt x="193947" y="65657"/>
                    <a:pt x="194146" y="66320"/>
                  </a:cubicBezTo>
                  <a:cubicBezTo>
                    <a:pt x="194212" y="66917"/>
                    <a:pt x="194411" y="67183"/>
                    <a:pt x="194544" y="67780"/>
                  </a:cubicBezTo>
                  <a:cubicBezTo>
                    <a:pt x="194610" y="68311"/>
                    <a:pt x="194742" y="68908"/>
                    <a:pt x="194544" y="69373"/>
                  </a:cubicBezTo>
                  <a:cubicBezTo>
                    <a:pt x="194411" y="69904"/>
                    <a:pt x="193947" y="70302"/>
                    <a:pt x="193616" y="70766"/>
                  </a:cubicBezTo>
                  <a:cubicBezTo>
                    <a:pt x="193351" y="71297"/>
                    <a:pt x="192954" y="71895"/>
                    <a:pt x="192821" y="72359"/>
                  </a:cubicBezTo>
                  <a:cubicBezTo>
                    <a:pt x="190370" y="74217"/>
                    <a:pt x="189972" y="73952"/>
                    <a:pt x="189774" y="74217"/>
                  </a:cubicBezTo>
                  <a:cubicBezTo>
                    <a:pt x="189575" y="74615"/>
                    <a:pt x="189376" y="75345"/>
                    <a:pt x="189376" y="75810"/>
                  </a:cubicBezTo>
                  <a:cubicBezTo>
                    <a:pt x="189442" y="76341"/>
                    <a:pt x="190171" y="76739"/>
                    <a:pt x="190370" y="77137"/>
                  </a:cubicBezTo>
                  <a:lnTo>
                    <a:pt x="193732" y="86386"/>
                  </a:lnTo>
                  <a:cubicBezTo>
                    <a:pt x="194229" y="87788"/>
                    <a:pt x="194279" y="87921"/>
                    <a:pt x="194411" y="88020"/>
                  </a:cubicBezTo>
                  <a:cubicBezTo>
                    <a:pt x="194742" y="88286"/>
                    <a:pt x="195206" y="88286"/>
                    <a:pt x="195604" y="88618"/>
                  </a:cubicBezTo>
                  <a:cubicBezTo>
                    <a:pt x="199778" y="90078"/>
                    <a:pt x="199778" y="90277"/>
                    <a:pt x="200043" y="90343"/>
                  </a:cubicBezTo>
                  <a:cubicBezTo>
                    <a:pt x="200440" y="90343"/>
                    <a:pt x="201036" y="90011"/>
                    <a:pt x="201566" y="90343"/>
                  </a:cubicBezTo>
                  <a:cubicBezTo>
                    <a:pt x="202096" y="90675"/>
                    <a:pt x="202891" y="91604"/>
                    <a:pt x="203421" y="92467"/>
                  </a:cubicBezTo>
                  <a:cubicBezTo>
                    <a:pt x="209980" y="92334"/>
                    <a:pt x="210444" y="92334"/>
                    <a:pt x="210974" y="92732"/>
                  </a:cubicBezTo>
                  <a:cubicBezTo>
                    <a:pt x="214750" y="94192"/>
                    <a:pt x="214883" y="94657"/>
                    <a:pt x="215413" y="94524"/>
                  </a:cubicBezTo>
                  <a:cubicBezTo>
                    <a:pt x="215877" y="94457"/>
                    <a:pt x="216937" y="94126"/>
                    <a:pt x="217467" y="93727"/>
                  </a:cubicBezTo>
                  <a:cubicBezTo>
                    <a:pt x="221641" y="91936"/>
                    <a:pt x="221906" y="90940"/>
                    <a:pt x="222436" y="91471"/>
                  </a:cubicBezTo>
                  <a:cubicBezTo>
                    <a:pt x="224291" y="96316"/>
                    <a:pt x="224688" y="96316"/>
                    <a:pt x="224688" y="96780"/>
                  </a:cubicBezTo>
                  <a:cubicBezTo>
                    <a:pt x="224754" y="97377"/>
                    <a:pt x="224357" y="97776"/>
                    <a:pt x="224489" y="98705"/>
                  </a:cubicBezTo>
                  <a:cubicBezTo>
                    <a:pt x="224556" y="99567"/>
                    <a:pt x="225152" y="100895"/>
                    <a:pt x="225284" y="101956"/>
                  </a:cubicBezTo>
                  <a:cubicBezTo>
                    <a:pt x="225351" y="103018"/>
                    <a:pt x="225284" y="104213"/>
                    <a:pt x="224953" y="105208"/>
                  </a:cubicBezTo>
                  <a:lnTo>
                    <a:pt x="230121" y="107796"/>
                  </a:lnTo>
                  <a:cubicBezTo>
                    <a:pt x="229061" y="106137"/>
                    <a:pt x="228928" y="105938"/>
                    <a:pt x="228928" y="105540"/>
                  </a:cubicBezTo>
                  <a:cubicBezTo>
                    <a:pt x="228928" y="105142"/>
                    <a:pt x="229392" y="104810"/>
                    <a:pt x="229392" y="104279"/>
                  </a:cubicBezTo>
                  <a:cubicBezTo>
                    <a:pt x="229392" y="103748"/>
                    <a:pt x="228928" y="103018"/>
                    <a:pt x="228730" y="102421"/>
                  </a:cubicBezTo>
                  <a:cubicBezTo>
                    <a:pt x="228531" y="101824"/>
                    <a:pt x="228332" y="101558"/>
                    <a:pt x="228332" y="100762"/>
                  </a:cubicBezTo>
                  <a:cubicBezTo>
                    <a:pt x="228332" y="99965"/>
                    <a:pt x="228465" y="98638"/>
                    <a:pt x="228531" y="97776"/>
                  </a:cubicBezTo>
                  <a:cubicBezTo>
                    <a:pt x="228597" y="96913"/>
                    <a:pt x="228531" y="96382"/>
                    <a:pt x="228597" y="95652"/>
                  </a:cubicBezTo>
                  <a:cubicBezTo>
                    <a:pt x="228663" y="94922"/>
                    <a:pt x="228796" y="93993"/>
                    <a:pt x="228928" y="93263"/>
                  </a:cubicBezTo>
                  <a:cubicBezTo>
                    <a:pt x="232903" y="92068"/>
                    <a:pt x="233566" y="91670"/>
                    <a:pt x="234361" y="91471"/>
                  </a:cubicBezTo>
                  <a:cubicBezTo>
                    <a:pt x="235156" y="91272"/>
                    <a:pt x="236150" y="91139"/>
                    <a:pt x="236878" y="90940"/>
                  </a:cubicBezTo>
                  <a:cubicBezTo>
                    <a:pt x="237541" y="90741"/>
                    <a:pt x="238137" y="90343"/>
                    <a:pt x="238800" y="90078"/>
                  </a:cubicBezTo>
                  <a:cubicBezTo>
                    <a:pt x="239396" y="89879"/>
                    <a:pt x="240125" y="89679"/>
                    <a:pt x="240787" y="89613"/>
                  </a:cubicBezTo>
                  <a:cubicBezTo>
                    <a:pt x="241384" y="89480"/>
                    <a:pt x="241980" y="89480"/>
                    <a:pt x="242510" y="89679"/>
                  </a:cubicBezTo>
                  <a:cubicBezTo>
                    <a:pt x="242974" y="89812"/>
                    <a:pt x="243371" y="90144"/>
                    <a:pt x="243901" y="90476"/>
                  </a:cubicBezTo>
                  <a:cubicBezTo>
                    <a:pt x="245822" y="91737"/>
                    <a:pt x="246154" y="92068"/>
                    <a:pt x="246617" y="91869"/>
                  </a:cubicBezTo>
                  <a:cubicBezTo>
                    <a:pt x="247148" y="91737"/>
                    <a:pt x="247943" y="91073"/>
                    <a:pt x="248406" y="90542"/>
                  </a:cubicBezTo>
                  <a:cubicBezTo>
                    <a:pt x="248936" y="90078"/>
                    <a:pt x="249135" y="89480"/>
                    <a:pt x="249400" y="89082"/>
                  </a:cubicBezTo>
                  <a:cubicBezTo>
                    <a:pt x="249731" y="88684"/>
                    <a:pt x="249930" y="88286"/>
                    <a:pt x="250394" y="88419"/>
                  </a:cubicBezTo>
                  <a:cubicBezTo>
                    <a:pt x="252779" y="90343"/>
                    <a:pt x="252978" y="90277"/>
                    <a:pt x="253243" y="90343"/>
                  </a:cubicBezTo>
                  <a:cubicBezTo>
                    <a:pt x="253574" y="90343"/>
                    <a:pt x="253640" y="90675"/>
                    <a:pt x="253971" y="90542"/>
                  </a:cubicBezTo>
                  <a:cubicBezTo>
                    <a:pt x="254236" y="90476"/>
                    <a:pt x="254634" y="90277"/>
                    <a:pt x="254965" y="90078"/>
                  </a:cubicBezTo>
                  <a:cubicBezTo>
                    <a:pt x="256224" y="87490"/>
                    <a:pt x="256555" y="87490"/>
                    <a:pt x="256754" y="87290"/>
                  </a:cubicBezTo>
                  <a:cubicBezTo>
                    <a:pt x="256953" y="87091"/>
                    <a:pt x="257152" y="86693"/>
                    <a:pt x="257218" y="86428"/>
                  </a:cubicBezTo>
                  <a:cubicBezTo>
                    <a:pt x="257218" y="86096"/>
                    <a:pt x="257019" y="85698"/>
                    <a:pt x="257218" y="85432"/>
                  </a:cubicBezTo>
                  <a:cubicBezTo>
                    <a:pt x="259139" y="84503"/>
                    <a:pt x="259603" y="84503"/>
                    <a:pt x="259868" y="84437"/>
                  </a:cubicBezTo>
                  <a:cubicBezTo>
                    <a:pt x="260000" y="82645"/>
                    <a:pt x="259868" y="82380"/>
                    <a:pt x="259868" y="81982"/>
                  </a:cubicBezTo>
                  <a:cubicBezTo>
                    <a:pt x="259868" y="81583"/>
                    <a:pt x="260000" y="80986"/>
                    <a:pt x="260265" y="80654"/>
                  </a:cubicBezTo>
                  <a:cubicBezTo>
                    <a:pt x="261789" y="78995"/>
                    <a:pt x="261855" y="78796"/>
                    <a:pt x="261855" y="78464"/>
                  </a:cubicBezTo>
                  <a:cubicBezTo>
                    <a:pt x="261855" y="78199"/>
                    <a:pt x="261855" y="77734"/>
                    <a:pt x="261988" y="77336"/>
                  </a:cubicBezTo>
                  <a:cubicBezTo>
                    <a:pt x="262584" y="74416"/>
                    <a:pt x="262253" y="73952"/>
                    <a:pt x="262452" y="73554"/>
                  </a:cubicBezTo>
                  <a:cubicBezTo>
                    <a:pt x="264837" y="72425"/>
                    <a:pt x="265035" y="71762"/>
                    <a:pt x="265367" y="71496"/>
                  </a:cubicBezTo>
                  <a:cubicBezTo>
                    <a:pt x="265565" y="71165"/>
                    <a:pt x="266029" y="71098"/>
                    <a:pt x="266162" y="70700"/>
                  </a:cubicBezTo>
                  <a:cubicBezTo>
                    <a:pt x="266360" y="70368"/>
                    <a:pt x="266162" y="69970"/>
                    <a:pt x="266162" y="69572"/>
                  </a:cubicBezTo>
                  <a:cubicBezTo>
                    <a:pt x="264240" y="67515"/>
                    <a:pt x="264240" y="67316"/>
                    <a:pt x="263975" y="66984"/>
                  </a:cubicBezTo>
                  <a:cubicBezTo>
                    <a:pt x="263644" y="66718"/>
                    <a:pt x="263247" y="66254"/>
                    <a:pt x="262849" y="66055"/>
                  </a:cubicBezTo>
                  <a:cubicBezTo>
                    <a:pt x="262452" y="65922"/>
                    <a:pt x="262054" y="66055"/>
                    <a:pt x="261789" y="66121"/>
                  </a:cubicBezTo>
                  <a:cubicBezTo>
                    <a:pt x="261458" y="66254"/>
                    <a:pt x="261259" y="66519"/>
                    <a:pt x="260994" y="66387"/>
                  </a:cubicBezTo>
                  <a:cubicBezTo>
                    <a:pt x="260795" y="66254"/>
                    <a:pt x="260663" y="65723"/>
                    <a:pt x="260398" y="65458"/>
                  </a:cubicBezTo>
                  <a:cubicBezTo>
                    <a:pt x="259007" y="64263"/>
                    <a:pt x="258742" y="64462"/>
                    <a:pt x="258410" y="64528"/>
                  </a:cubicBezTo>
                  <a:cubicBezTo>
                    <a:pt x="258145" y="64528"/>
                    <a:pt x="257748" y="64927"/>
                    <a:pt x="257417" y="64927"/>
                  </a:cubicBezTo>
                  <a:cubicBezTo>
                    <a:pt x="257152" y="64927"/>
                    <a:pt x="256754" y="64927"/>
                    <a:pt x="256555" y="64661"/>
                  </a:cubicBezTo>
                  <a:cubicBezTo>
                    <a:pt x="256356" y="64462"/>
                    <a:pt x="256224" y="63865"/>
                    <a:pt x="255959" y="63533"/>
                  </a:cubicBezTo>
                  <a:cubicBezTo>
                    <a:pt x="255628" y="63334"/>
                    <a:pt x="255230" y="63334"/>
                    <a:pt x="254833" y="63268"/>
                  </a:cubicBezTo>
                  <a:cubicBezTo>
                    <a:pt x="251984" y="60348"/>
                    <a:pt x="252381" y="59817"/>
                    <a:pt x="252183" y="59286"/>
                  </a:cubicBezTo>
                  <a:cubicBezTo>
                    <a:pt x="250791" y="57494"/>
                    <a:pt x="251388" y="57030"/>
                    <a:pt x="251785" y="56831"/>
                  </a:cubicBezTo>
                  <a:cubicBezTo>
                    <a:pt x="252183" y="56631"/>
                    <a:pt x="252646" y="56698"/>
                    <a:pt x="252845" y="56300"/>
                  </a:cubicBezTo>
                  <a:cubicBezTo>
                    <a:pt x="253044" y="53181"/>
                    <a:pt x="252580" y="53048"/>
                    <a:pt x="252448" y="52650"/>
                  </a:cubicBezTo>
                  <a:cubicBezTo>
                    <a:pt x="252381" y="52185"/>
                    <a:pt x="252779" y="51455"/>
                    <a:pt x="252845" y="50991"/>
                  </a:cubicBezTo>
                  <a:cubicBezTo>
                    <a:pt x="252978" y="50593"/>
                    <a:pt x="253044" y="50062"/>
                    <a:pt x="252845" y="49597"/>
                  </a:cubicBezTo>
                  <a:cubicBezTo>
                    <a:pt x="249731" y="48336"/>
                    <a:pt x="249599" y="48137"/>
                    <a:pt x="249400" y="47739"/>
                  </a:cubicBezTo>
                  <a:cubicBezTo>
                    <a:pt x="248539" y="45416"/>
                    <a:pt x="247943" y="45416"/>
                    <a:pt x="247611" y="45217"/>
                  </a:cubicBezTo>
                  <a:cubicBezTo>
                    <a:pt x="247346" y="44952"/>
                    <a:pt x="247148" y="44355"/>
                    <a:pt x="246816" y="44155"/>
                  </a:cubicBezTo>
                  <a:cubicBezTo>
                    <a:pt x="246617" y="44023"/>
                    <a:pt x="246154" y="44023"/>
                    <a:pt x="245822" y="44023"/>
                  </a:cubicBezTo>
                  <a:cubicBezTo>
                    <a:pt x="245624" y="44023"/>
                    <a:pt x="245160" y="44355"/>
                    <a:pt x="244961" y="44023"/>
                  </a:cubicBezTo>
                  <a:cubicBezTo>
                    <a:pt x="245027" y="41766"/>
                    <a:pt x="245359" y="41302"/>
                    <a:pt x="245160" y="40705"/>
                  </a:cubicBezTo>
                  <a:cubicBezTo>
                    <a:pt x="243702" y="37718"/>
                    <a:pt x="244564" y="37187"/>
                    <a:pt x="244564" y="36590"/>
                  </a:cubicBezTo>
                  <a:lnTo>
                    <a:pt x="235702" y="33612"/>
                  </a:lnTo>
                  <a:cubicBezTo>
                    <a:pt x="234394" y="33139"/>
                    <a:pt x="234295" y="33073"/>
                    <a:pt x="234096" y="33073"/>
                  </a:cubicBezTo>
                  <a:cubicBezTo>
                    <a:pt x="232307" y="32940"/>
                    <a:pt x="232373" y="33670"/>
                    <a:pt x="231976" y="33537"/>
                  </a:cubicBezTo>
                  <a:cubicBezTo>
                    <a:pt x="228465" y="32277"/>
                    <a:pt x="228266" y="32675"/>
                    <a:pt x="227935" y="32741"/>
                  </a:cubicBezTo>
                  <a:cubicBezTo>
                    <a:pt x="227670" y="32940"/>
                    <a:pt x="227471" y="33272"/>
                    <a:pt x="227140" y="33272"/>
                  </a:cubicBezTo>
                  <a:cubicBezTo>
                    <a:pt x="224688" y="32675"/>
                    <a:pt x="224556" y="31878"/>
                    <a:pt x="224158" y="31679"/>
                  </a:cubicBezTo>
                  <a:close/>
                  <a:moveTo>
                    <a:pt x="340982" y="30750"/>
                  </a:moveTo>
                  <a:lnTo>
                    <a:pt x="335574" y="32766"/>
                  </a:lnTo>
                  <a:cubicBezTo>
                    <a:pt x="334737" y="32973"/>
                    <a:pt x="334621" y="32841"/>
                    <a:pt x="334489" y="32741"/>
                  </a:cubicBezTo>
                  <a:cubicBezTo>
                    <a:pt x="334158" y="32675"/>
                    <a:pt x="333959" y="32277"/>
                    <a:pt x="333561" y="32144"/>
                  </a:cubicBezTo>
                  <a:lnTo>
                    <a:pt x="328576" y="33081"/>
                  </a:lnTo>
                  <a:cubicBezTo>
                    <a:pt x="327814" y="33255"/>
                    <a:pt x="327698" y="33305"/>
                    <a:pt x="327466" y="33272"/>
                  </a:cubicBezTo>
                  <a:cubicBezTo>
                    <a:pt x="324087" y="34466"/>
                    <a:pt x="324087" y="34135"/>
                    <a:pt x="323624" y="34135"/>
                  </a:cubicBezTo>
                  <a:lnTo>
                    <a:pt x="318050" y="40713"/>
                  </a:lnTo>
                  <a:cubicBezTo>
                    <a:pt x="317313" y="41800"/>
                    <a:pt x="317396" y="42065"/>
                    <a:pt x="317396" y="42364"/>
                  </a:cubicBezTo>
                  <a:cubicBezTo>
                    <a:pt x="314481" y="45416"/>
                    <a:pt x="313885" y="45416"/>
                    <a:pt x="313620" y="45815"/>
                  </a:cubicBezTo>
                  <a:cubicBezTo>
                    <a:pt x="312825" y="48137"/>
                    <a:pt x="312692" y="48336"/>
                    <a:pt x="312295" y="48403"/>
                  </a:cubicBezTo>
                  <a:cubicBezTo>
                    <a:pt x="309380" y="50062"/>
                    <a:pt x="309446" y="50593"/>
                    <a:pt x="309578" y="50991"/>
                  </a:cubicBezTo>
                  <a:cubicBezTo>
                    <a:pt x="309645" y="51455"/>
                    <a:pt x="310042" y="52185"/>
                    <a:pt x="309976" y="52650"/>
                  </a:cubicBezTo>
                  <a:cubicBezTo>
                    <a:pt x="309843" y="53048"/>
                    <a:pt x="309380" y="53181"/>
                    <a:pt x="309247" y="53844"/>
                  </a:cubicBezTo>
                  <a:cubicBezTo>
                    <a:pt x="309777" y="56698"/>
                    <a:pt x="310241" y="56631"/>
                    <a:pt x="310638" y="56831"/>
                  </a:cubicBezTo>
                  <a:cubicBezTo>
                    <a:pt x="310042" y="59817"/>
                    <a:pt x="310440" y="60348"/>
                    <a:pt x="310175" y="60746"/>
                  </a:cubicBezTo>
                  <a:cubicBezTo>
                    <a:pt x="307193" y="63334"/>
                    <a:pt x="306796" y="63334"/>
                    <a:pt x="306465" y="63533"/>
                  </a:cubicBezTo>
                  <a:cubicBezTo>
                    <a:pt x="305669" y="64927"/>
                    <a:pt x="305272" y="64927"/>
                    <a:pt x="305007" y="64927"/>
                  </a:cubicBezTo>
                  <a:cubicBezTo>
                    <a:pt x="303682" y="64462"/>
                    <a:pt x="303417" y="64263"/>
                    <a:pt x="303152" y="64462"/>
                  </a:cubicBezTo>
                  <a:cubicBezTo>
                    <a:pt x="301164" y="66519"/>
                    <a:pt x="300966" y="66254"/>
                    <a:pt x="300634" y="66121"/>
                  </a:cubicBezTo>
                  <a:cubicBezTo>
                    <a:pt x="300369" y="66055"/>
                    <a:pt x="299972" y="65922"/>
                    <a:pt x="299574" y="66055"/>
                  </a:cubicBezTo>
                  <a:cubicBezTo>
                    <a:pt x="299177" y="66254"/>
                    <a:pt x="298779" y="66718"/>
                    <a:pt x="298448" y="66984"/>
                  </a:cubicBezTo>
                  <a:cubicBezTo>
                    <a:pt x="298183" y="67316"/>
                    <a:pt x="298183" y="67515"/>
                    <a:pt x="297852" y="67780"/>
                  </a:cubicBezTo>
                  <a:cubicBezTo>
                    <a:pt x="296394" y="71098"/>
                    <a:pt x="296858" y="71165"/>
                    <a:pt x="297057" y="71496"/>
                  </a:cubicBezTo>
                  <a:cubicBezTo>
                    <a:pt x="300171" y="73952"/>
                    <a:pt x="299839" y="74416"/>
                    <a:pt x="299972" y="74748"/>
                  </a:cubicBezTo>
                  <a:cubicBezTo>
                    <a:pt x="300568" y="78796"/>
                    <a:pt x="300634" y="78995"/>
                    <a:pt x="300568" y="79261"/>
                  </a:cubicBezTo>
                  <a:cubicBezTo>
                    <a:pt x="302556" y="82380"/>
                    <a:pt x="302423" y="82645"/>
                    <a:pt x="302224" y="83043"/>
                  </a:cubicBezTo>
                  <a:cubicBezTo>
                    <a:pt x="303284" y="85034"/>
                    <a:pt x="302953" y="85432"/>
                    <a:pt x="302754" y="85698"/>
                  </a:cubicBezTo>
                  <a:cubicBezTo>
                    <a:pt x="309446" y="90277"/>
                    <a:pt x="309645" y="90343"/>
                    <a:pt x="310175" y="90078"/>
                  </a:cubicBezTo>
                  <a:cubicBezTo>
                    <a:pt x="313288" y="89480"/>
                    <a:pt x="313487" y="90078"/>
                    <a:pt x="314017" y="90542"/>
                  </a:cubicBezTo>
                  <a:cubicBezTo>
                    <a:pt x="316270" y="92068"/>
                    <a:pt x="316601" y="91737"/>
                    <a:pt x="317065" y="91471"/>
                  </a:cubicBezTo>
                  <a:cubicBezTo>
                    <a:pt x="319052" y="90144"/>
                    <a:pt x="319450" y="89812"/>
                    <a:pt x="319914" y="89679"/>
                  </a:cubicBezTo>
                  <a:cubicBezTo>
                    <a:pt x="320444" y="89480"/>
                    <a:pt x="321040" y="89480"/>
                    <a:pt x="321636" y="89613"/>
                  </a:cubicBezTo>
                  <a:cubicBezTo>
                    <a:pt x="322299" y="89679"/>
                    <a:pt x="323027" y="89879"/>
                    <a:pt x="323624" y="90078"/>
                  </a:cubicBezTo>
                  <a:cubicBezTo>
                    <a:pt x="324286" y="90343"/>
                    <a:pt x="324882" y="90741"/>
                    <a:pt x="325545" y="90940"/>
                  </a:cubicBezTo>
                  <a:cubicBezTo>
                    <a:pt x="326274" y="91139"/>
                    <a:pt x="327268" y="91272"/>
                    <a:pt x="328063" y="91471"/>
                  </a:cubicBezTo>
                  <a:cubicBezTo>
                    <a:pt x="328858" y="91670"/>
                    <a:pt x="329520" y="92068"/>
                    <a:pt x="330315" y="92068"/>
                  </a:cubicBezTo>
                  <a:cubicBezTo>
                    <a:pt x="333628" y="93993"/>
                    <a:pt x="333760" y="94922"/>
                    <a:pt x="333826" y="95652"/>
                  </a:cubicBezTo>
                  <a:cubicBezTo>
                    <a:pt x="333893" y="96382"/>
                    <a:pt x="333826" y="96913"/>
                    <a:pt x="333893" y="97776"/>
                  </a:cubicBezTo>
                  <a:cubicBezTo>
                    <a:pt x="333959" y="98638"/>
                    <a:pt x="334091" y="99965"/>
                    <a:pt x="334091" y="100762"/>
                  </a:cubicBezTo>
                  <a:cubicBezTo>
                    <a:pt x="334091" y="101558"/>
                    <a:pt x="333893" y="101824"/>
                    <a:pt x="333694" y="102421"/>
                  </a:cubicBezTo>
                  <a:cubicBezTo>
                    <a:pt x="333495" y="103018"/>
                    <a:pt x="333031" y="103748"/>
                    <a:pt x="333031" y="104279"/>
                  </a:cubicBezTo>
                  <a:cubicBezTo>
                    <a:pt x="333031" y="104810"/>
                    <a:pt x="333495" y="105142"/>
                    <a:pt x="333495" y="105540"/>
                  </a:cubicBezTo>
                  <a:cubicBezTo>
                    <a:pt x="333495" y="105938"/>
                    <a:pt x="333363" y="106137"/>
                    <a:pt x="333164" y="106535"/>
                  </a:cubicBezTo>
                  <a:lnTo>
                    <a:pt x="339193" y="107796"/>
                  </a:lnTo>
                  <a:cubicBezTo>
                    <a:pt x="337139" y="104213"/>
                    <a:pt x="337073" y="103018"/>
                    <a:pt x="337139" y="101956"/>
                  </a:cubicBezTo>
                  <a:cubicBezTo>
                    <a:pt x="337272" y="100895"/>
                    <a:pt x="337868" y="99567"/>
                    <a:pt x="337934" y="98705"/>
                  </a:cubicBezTo>
                  <a:cubicBezTo>
                    <a:pt x="338067" y="97776"/>
                    <a:pt x="337669" y="97377"/>
                    <a:pt x="337735" y="96780"/>
                  </a:cubicBezTo>
                  <a:cubicBezTo>
                    <a:pt x="337735" y="96316"/>
                    <a:pt x="338133" y="96316"/>
                    <a:pt x="338530" y="95453"/>
                  </a:cubicBezTo>
                  <a:lnTo>
                    <a:pt x="346886" y="94126"/>
                  </a:lnTo>
                  <a:cubicBezTo>
                    <a:pt x="347756" y="94341"/>
                    <a:pt x="347905" y="94258"/>
                    <a:pt x="348137" y="94325"/>
                  </a:cubicBezTo>
                  <a:cubicBezTo>
                    <a:pt x="351979" y="92334"/>
                    <a:pt x="352443" y="92334"/>
                    <a:pt x="353039" y="92732"/>
                  </a:cubicBezTo>
                  <a:cubicBezTo>
                    <a:pt x="356087" y="94391"/>
                    <a:pt x="356418" y="93927"/>
                    <a:pt x="356750" y="94059"/>
                  </a:cubicBezTo>
                  <a:lnTo>
                    <a:pt x="360857" y="90343"/>
                  </a:lnTo>
                  <a:cubicBezTo>
                    <a:pt x="361387" y="90011"/>
                    <a:pt x="361983" y="90343"/>
                    <a:pt x="362381" y="90343"/>
                  </a:cubicBezTo>
                  <a:cubicBezTo>
                    <a:pt x="362646" y="90277"/>
                    <a:pt x="362646" y="90078"/>
                    <a:pt x="362977" y="90078"/>
                  </a:cubicBezTo>
                  <a:cubicBezTo>
                    <a:pt x="363375" y="90011"/>
                    <a:pt x="364037" y="90011"/>
                    <a:pt x="364435" y="89879"/>
                  </a:cubicBezTo>
                  <a:cubicBezTo>
                    <a:pt x="364965" y="89812"/>
                    <a:pt x="365031" y="90078"/>
                    <a:pt x="365429" y="89812"/>
                  </a:cubicBezTo>
                  <a:cubicBezTo>
                    <a:pt x="367217" y="88286"/>
                    <a:pt x="367681" y="88286"/>
                    <a:pt x="368012" y="88020"/>
                  </a:cubicBezTo>
                  <a:cubicBezTo>
                    <a:pt x="368277" y="87821"/>
                    <a:pt x="368211" y="87490"/>
                    <a:pt x="368277" y="87224"/>
                  </a:cubicBezTo>
                  <a:lnTo>
                    <a:pt x="372128" y="77784"/>
                  </a:lnTo>
                  <a:cubicBezTo>
                    <a:pt x="372816" y="76308"/>
                    <a:pt x="373014" y="76075"/>
                    <a:pt x="373047" y="75810"/>
                  </a:cubicBezTo>
                  <a:cubicBezTo>
                    <a:pt x="373047" y="75345"/>
                    <a:pt x="372849" y="74615"/>
                    <a:pt x="372650" y="74217"/>
                  </a:cubicBezTo>
                  <a:cubicBezTo>
                    <a:pt x="372451" y="73952"/>
                    <a:pt x="372054" y="74217"/>
                    <a:pt x="371789" y="74018"/>
                  </a:cubicBezTo>
                  <a:cubicBezTo>
                    <a:pt x="369470" y="71895"/>
                    <a:pt x="369072" y="71297"/>
                    <a:pt x="368807" y="70766"/>
                  </a:cubicBezTo>
                  <a:cubicBezTo>
                    <a:pt x="368476" y="70302"/>
                    <a:pt x="368012" y="69904"/>
                    <a:pt x="367880" y="69373"/>
                  </a:cubicBezTo>
                  <a:cubicBezTo>
                    <a:pt x="367681" y="68908"/>
                    <a:pt x="367814" y="68311"/>
                    <a:pt x="367880" y="67780"/>
                  </a:cubicBezTo>
                  <a:cubicBezTo>
                    <a:pt x="368012" y="67183"/>
                    <a:pt x="368211" y="66917"/>
                    <a:pt x="368277" y="66320"/>
                  </a:cubicBezTo>
                  <a:cubicBezTo>
                    <a:pt x="368476" y="65657"/>
                    <a:pt x="368807" y="64927"/>
                    <a:pt x="368807" y="64263"/>
                  </a:cubicBezTo>
                  <a:cubicBezTo>
                    <a:pt x="368807" y="63533"/>
                    <a:pt x="368609" y="62737"/>
                    <a:pt x="368410" y="62139"/>
                  </a:cubicBezTo>
                  <a:cubicBezTo>
                    <a:pt x="368211" y="61675"/>
                    <a:pt x="367681" y="61343"/>
                    <a:pt x="367482" y="60945"/>
                  </a:cubicBezTo>
                  <a:cubicBezTo>
                    <a:pt x="367416" y="60679"/>
                    <a:pt x="367482" y="60281"/>
                    <a:pt x="367482" y="59817"/>
                  </a:cubicBezTo>
                  <a:cubicBezTo>
                    <a:pt x="366820" y="57428"/>
                    <a:pt x="366157" y="57627"/>
                    <a:pt x="365826" y="57295"/>
                  </a:cubicBezTo>
                  <a:cubicBezTo>
                    <a:pt x="365230" y="55503"/>
                    <a:pt x="364832" y="55503"/>
                    <a:pt x="364567" y="55105"/>
                  </a:cubicBezTo>
                  <a:cubicBezTo>
                    <a:pt x="363441" y="53048"/>
                    <a:pt x="363838" y="52782"/>
                    <a:pt x="363971" y="52185"/>
                  </a:cubicBezTo>
                  <a:cubicBezTo>
                    <a:pt x="363971" y="51654"/>
                    <a:pt x="364236" y="50858"/>
                    <a:pt x="364170" y="50194"/>
                  </a:cubicBezTo>
                  <a:cubicBezTo>
                    <a:pt x="364037" y="49597"/>
                    <a:pt x="363971" y="49000"/>
                    <a:pt x="363640" y="48403"/>
                  </a:cubicBezTo>
                  <a:cubicBezTo>
                    <a:pt x="363242" y="47938"/>
                    <a:pt x="362381" y="47341"/>
                    <a:pt x="361785" y="47009"/>
                  </a:cubicBezTo>
                  <a:cubicBezTo>
                    <a:pt x="358406" y="44819"/>
                    <a:pt x="358605" y="44421"/>
                    <a:pt x="358538" y="43757"/>
                  </a:cubicBezTo>
                  <a:cubicBezTo>
                    <a:pt x="355955" y="39776"/>
                    <a:pt x="355358" y="39577"/>
                    <a:pt x="354629" y="39776"/>
                  </a:cubicBezTo>
                  <a:lnTo>
                    <a:pt x="348733" y="41700"/>
                  </a:lnTo>
                  <a:cubicBezTo>
                    <a:pt x="346017" y="38382"/>
                    <a:pt x="345752" y="38183"/>
                    <a:pt x="345553" y="37984"/>
                  </a:cubicBezTo>
                  <a:cubicBezTo>
                    <a:pt x="345487" y="37718"/>
                    <a:pt x="345553" y="37320"/>
                    <a:pt x="345553" y="36922"/>
                  </a:cubicBezTo>
                  <a:cubicBezTo>
                    <a:pt x="345553" y="36590"/>
                    <a:pt x="345553" y="36325"/>
                    <a:pt x="345553" y="35926"/>
                  </a:cubicBezTo>
                  <a:cubicBezTo>
                    <a:pt x="342770" y="32144"/>
                    <a:pt x="342903" y="31547"/>
                    <a:pt x="342505" y="31347"/>
                  </a:cubicBezTo>
                  <a:close/>
                  <a:moveTo>
                    <a:pt x="822912" y="30750"/>
                  </a:moveTo>
                  <a:lnTo>
                    <a:pt x="817504" y="32766"/>
                  </a:lnTo>
                  <a:cubicBezTo>
                    <a:pt x="816667" y="32973"/>
                    <a:pt x="816551" y="32841"/>
                    <a:pt x="816419" y="32741"/>
                  </a:cubicBezTo>
                  <a:cubicBezTo>
                    <a:pt x="816088" y="32675"/>
                    <a:pt x="815889" y="32277"/>
                    <a:pt x="815491" y="32144"/>
                  </a:cubicBezTo>
                  <a:lnTo>
                    <a:pt x="810506" y="33081"/>
                  </a:lnTo>
                  <a:cubicBezTo>
                    <a:pt x="809744" y="33255"/>
                    <a:pt x="809628" y="33305"/>
                    <a:pt x="809396" y="33272"/>
                  </a:cubicBezTo>
                  <a:cubicBezTo>
                    <a:pt x="806017" y="34466"/>
                    <a:pt x="806017" y="34135"/>
                    <a:pt x="805554" y="34135"/>
                  </a:cubicBezTo>
                  <a:lnTo>
                    <a:pt x="799980" y="40713"/>
                  </a:lnTo>
                  <a:cubicBezTo>
                    <a:pt x="799243" y="41800"/>
                    <a:pt x="799326" y="42065"/>
                    <a:pt x="799326" y="42364"/>
                  </a:cubicBezTo>
                  <a:cubicBezTo>
                    <a:pt x="796411" y="45416"/>
                    <a:pt x="795815" y="45416"/>
                    <a:pt x="795550" y="45815"/>
                  </a:cubicBezTo>
                  <a:cubicBezTo>
                    <a:pt x="794755" y="48137"/>
                    <a:pt x="794622" y="48336"/>
                    <a:pt x="794225" y="48403"/>
                  </a:cubicBezTo>
                  <a:cubicBezTo>
                    <a:pt x="791310" y="50062"/>
                    <a:pt x="791376" y="50593"/>
                    <a:pt x="791508" y="50991"/>
                  </a:cubicBezTo>
                  <a:cubicBezTo>
                    <a:pt x="791575" y="51455"/>
                    <a:pt x="791972" y="52185"/>
                    <a:pt x="791906" y="52650"/>
                  </a:cubicBezTo>
                  <a:cubicBezTo>
                    <a:pt x="791773" y="53048"/>
                    <a:pt x="791310" y="53181"/>
                    <a:pt x="791177" y="53844"/>
                  </a:cubicBezTo>
                  <a:cubicBezTo>
                    <a:pt x="791707" y="56698"/>
                    <a:pt x="792171" y="56631"/>
                    <a:pt x="792568" y="56831"/>
                  </a:cubicBezTo>
                  <a:cubicBezTo>
                    <a:pt x="791972" y="59817"/>
                    <a:pt x="792370" y="60348"/>
                    <a:pt x="792105" y="60746"/>
                  </a:cubicBezTo>
                  <a:cubicBezTo>
                    <a:pt x="789123" y="63334"/>
                    <a:pt x="788726" y="63334"/>
                    <a:pt x="788395" y="63533"/>
                  </a:cubicBezTo>
                  <a:cubicBezTo>
                    <a:pt x="787599" y="64927"/>
                    <a:pt x="787202" y="64927"/>
                    <a:pt x="786937" y="64927"/>
                  </a:cubicBezTo>
                  <a:cubicBezTo>
                    <a:pt x="785612" y="64462"/>
                    <a:pt x="785347" y="64263"/>
                    <a:pt x="785082" y="64462"/>
                  </a:cubicBezTo>
                  <a:cubicBezTo>
                    <a:pt x="783094" y="66519"/>
                    <a:pt x="782896" y="66254"/>
                    <a:pt x="782564" y="66121"/>
                  </a:cubicBezTo>
                  <a:cubicBezTo>
                    <a:pt x="782299" y="66055"/>
                    <a:pt x="781902" y="65922"/>
                    <a:pt x="781504" y="66055"/>
                  </a:cubicBezTo>
                  <a:cubicBezTo>
                    <a:pt x="781107" y="66254"/>
                    <a:pt x="780709" y="66718"/>
                    <a:pt x="780378" y="66984"/>
                  </a:cubicBezTo>
                  <a:cubicBezTo>
                    <a:pt x="780113" y="67316"/>
                    <a:pt x="780113" y="67515"/>
                    <a:pt x="779782" y="67780"/>
                  </a:cubicBezTo>
                  <a:cubicBezTo>
                    <a:pt x="778324" y="71098"/>
                    <a:pt x="778788" y="71165"/>
                    <a:pt x="778987" y="71496"/>
                  </a:cubicBezTo>
                  <a:cubicBezTo>
                    <a:pt x="782101" y="73952"/>
                    <a:pt x="781769" y="74416"/>
                    <a:pt x="781902" y="74748"/>
                  </a:cubicBezTo>
                  <a:cubicBezTo>
                    <a:pt x="782498" y="78796"/>
                    <a:pt x="782564" y="78995"/>
                    <a:pt x="782498" y="79261"/>
                  </a:cubicBezTo>
                  <a:cubicBezTo>
                    <a:pt x="784486" y="82380"/>
                    <a:pt x="784353" y="82645"/>
                    <a:pt x="784154" y="83043"/>
                  </a:cubicBezTo>
                  <a:cubicBezTo>
                    <a:pt x="785214" y="85034"/>
                    <a:pt x="784883" y="85432"/>
                    <a:pt x="784684" y="85698"/>
                  </a:cubicBezTo>
                  <a:lnTo>
                    <a:pt x="790705" y="89704"/>
                  </a:lnTo>
                  <a:cubicBezTo>
                    <a:pt x="791658" y="90260"/>
                    <a:pt x="791840" y="90210"/>
                    <a:pt x="792105" y="90078"/>
                  </a:cubicBezTo>
                  <a:cubicBezTo>
                    <a:pt x="795218" y="89480"/>
                    <a:pt x="795417" y="90078"/>
                    <a:pt x="795947" y="90542"/>
                  </a:cubicBezTo>
                  <a:cubicBezTo>
                    <a:pt x="798200" y="92068"/>
                    <a:pt x="798531" y="91737"/>
                    <a:pt x="798995" y="91471"/>
                  </a:cubicBezTo>
                  <a:cubicBezTo>
                    <a:pt x="800982" y="90144"/>
                    <a:pt x="801380" y="89812"/>
                    <a:pt x="801844" y="89679"/>
                  </a:cubicBezTo>
                  <a:cubicBezTo>
                    <a:pt x="802374" y="89480"/>
                    <a:pt x="802970" y="89480"/>
                    <a:pt x="803566" y="89613"/>
                  </a:cubicBezTo>
                  <a:cubicBezTo>
                    <a:pt x="804229" y="89679"/>
                    <a:pt x="804957" y="89879"/>
                    <a:pt x="805554" y="90078"/>
                  </a:cubicBezTo>
                  <a:cubicBezTo>
                    <a:pt x="806216" y="90343"/>
                    <a:pt x="806812" y="90741"/>
                    <a:pt x="807475" y="90940"/>
                  </a:cubicBezTo>
                  <a:cubicBezTo>
                    <a:pt x="808204" y="91139"/>
                    <a:pt x="809198" y="91272"/>
                    <a:pt x="809993" y="91471"/>
                  </a:cubicBezTo>
                  <a:cubicBezTo>
                    <a:pt x="810788" y="91670"/>
                    <a:pt x="811450" y="92068"/>
                    <a:pt x="812245" y="92068"/>
                  </a:cubicBezTo>
                  <a:cubicBezTo>
                    <a:pt x="815558" y="93993"/>
                    <a:pt x="815690" y="94922"/>
                    <a:pt x="815756" y="95652"/>
                  </a:cubicBezTo>
                  <a:cubicBezTo>
                    <a:pt x="815823" y="96382"/>
                    <a:pt x="815756" y="96913"/>
                    <a:pt x="815823" y="97776"/>
                  </a:cubicBezTo>
                  <a:cubicBezTo>
                    <a:pt x="815889" y="98638"/>
                    <a:pt x="816021" y="99965"/>
                    <a:pt x="816021" y="100762"/>
                  </a:cubicBezTo>
                  <a:cubicBezTo>
                    <a:pt x="816021" y="101558"/>
                    <a:pt x="815823" y="101824"/>
                    <a:pt x="815624" y="102421"/>
                  </a:cubicBezTo>
                  <a:cubicBezTo>
                    <a:pt x="815425" y="103018"/>
                    <a:pt x="814961" y="103748"/>
                    <a:pt x="814961" y="104279"/>
                  </a:cubicBezTo>
                  <a:cubicBezTo>
                    <a:pt x="814961" y="104810"/>
                    <a:pt x="815425" y="105142"/>
                    <a:pt x="815425" y="105540"/>
                  </a:cubicBezTo>
                  <a:cubicBezTo>
                    <a:pt x="815425" y="105938"/>
                    <a:pt x="815293" y="106137"/>
                    <a:pt x="815094" y="106535"/>
                  </a:cubicBezTo>
                  <a:lnTo>
                    <a:pt x="821123" y="107796"/>
                  </a:lnTo>
                  <a:cubicBezTo>
                    <a:pt x="819069" y="104213"/>
                    <a:pt x="819003" y="103018"/>
                    <a:pt x="819069" y="101956"/>
                  </a:cubicBezTo>
                  <a:cubicBezTo>
                    <a:pt x="819202" y="100895"/>
                    <a:pt x="819798" y="99567"/>
                    <a:pt x="819864" y="98705"/>
                  </a:cubicBezTo>
                  <a:cubicBezTo>
                    <a:pt x="819997" y="97776"/>
                    <a:pt x="819599" y="97377"/>
                    <a:pt x="819665" y="96780"/>
                  </a:cubicBezTo>
                  <a:cubicBezTo>
                    <a:pt x="819665" y="96316"/>
                    <a:pt x="820063" y="96316"/>
                    <a:pt x="820460" y="95453"/>
                  </a:cubicBezTo>
                  <a:lnTo>
                    <a:pt x="828816" y="94126"/>
                  </a:lnTo>
                  <a:cubicBezTo>
                    <a:pt x="829686" y="94341"/>
                    <a:pt x="829835" y="94258"/>
                    <a:pt x="830067" y="94325"/>
                  </a:cubicBezTo>
                  <a:cubicBezTo>
                    <a:pt x="833909" y="92334"/>
                    <a:pt x="834373" y="92334"/>
                    <a:pt x="834969" y="92732"/>
                  </a:cubicBezTo>
                  <a:cubicBezTo>
                    <a:pt x="838017" y="94391"/>
                    <a:pt x="838348" y="93927"/>
                    <a:pt x="838680" y="94059"/>
                  </a:cubicBezTo>
                  <a:lnTo>
                    <a:pt x="842787" y="90343"/>
                  </a:lnTo>
                  <a:cubicBezTo>
                    <a:pt x="843317" y="90011"/>
                    <a:pt x="843913" y="90343"/>
                    <a:pt x="844311" y="90343"/>
                  </a:cubicBezTo>
                  <a:cubicBezTo>
                    <a:pt x="844576" y="90277"/>
                    <a:pt x="844576" y="90078"/>
                    <a:pt x="844907" y="90078"/>
                  </a:cubicBezTo>
                  <a:cubicBezTo>
                    <a:pt x="845305" y="90011"/>
                    <a:pt x="845967" y="90011"/>
                    <a:pt x="846365" y="89879"/>
                  </a:cubicBezTo>
                  <a:cubicBezTo>
                    <a:pt x="846895" y="89812"/>
                    <a:pt x="846961" y="90078"/>
                    <a:pt x="847359" y="89812"/>
                  </a:cubicBezTo>
                  <a:cubicBezTo>
                    <a:pt x="849147" y="88286"/>
                    <a:pt x="849611" y="88286"/>
                    <a:pt x="849942" y="88020"/>
                  </a:cubicBezTo>
                  <a:cubicBezTo>
                    <a:pt x="850207" y="87821"/>
                    <a:pt x="850141" y="87490"/>
                    <a:pt x="850207" y="87224"/>
                  </a:cubicBezTo>
                  <a:lnTo>
                    <a:pt x="854058" y="77784"/>
                  </a:lnTo>
                  <a:cubicBezTo>
                    <a:pt x="854746" y="76308"/>
                    <a:pt x="854944" y="76075"/>
                    <a:pt x="854977" y="75810"/>
                  </a:cubicBezTo>
                  <a:cubicBezTo>
                    <a:pt x="854977" y="75345"/>
                    <a:pt x="854779" y="74615"/>
                    <a:pt x="854580" y="74217"/>
                  </a:cubicBezTo>
                  <a:cubicBezTo>
                    <a:pt x="854381" y="73952"/>
                    <a:pt x="853984" y="74217"/>
                    <a:pt x="853719" y="74018"/>
                  </a:cubicBezTo>
                  <a:cubicBezTo>
                    <a:pt x="851400" y="71895"/>
                    <a:pt x="851002" y="71297"/>
                    <a:pt x="850737" y="70766"/>
                  </a:cubicBezTo>
                  <a:cubicBezTo>
                    <a:pt x="850406" y="70302"/>
                    <a:pt x="849942" y="69904"/>
                    <a:pt x="849810" y="69373"/>
                  </a:cubicBezTo>
                  <a:cubicBezTo>
                    <a:pt x="849611" y="68908"/>
                    <a:pt x="849744" y="68311"/>
                    <a:pt x="849810" y="67780"/>
                  </a:cubicBezTo>
                  <a:cubicBezTo>
                    <a:pt x="849942" y="67183"/>
                    <a:pt x="850141" y="66917"/>
                    <a:pt x="850207" y="66320"/>
                  </a:cubicBezTo>
                  <a:cubicBezTo>
                    <a:pt x="850406" y="65657"/>
                    <a:pt x="850737" y="64927"/>
                    <a:pt x="850737" y="64263"/>
                  </a:cubicBezTo>
                  <a:cubicBezTo>
                    <a:pt x="850737" y="63533"/>
                    <a:pt x="850539" y="62737"/>
                    <a:pt x="850340" y="62139"/>
                  </a:cubicBezTo>
                  <a:cubicBezTo>
                    <a:pt x="850141" y="61675"/>
                    <a:pt x="849611" y="61343"/>
                    <a:pt x="849412" y="60945"/>
                  </a:cubicBezTo>
                  <a:cubicBezTo>
                    <a:pt x="849346" y="60679"/>
                    <a:pt x="849412" y="60281"/>
                    <a:pt x="849412" y="59817"/>
                  </a:cubicBezTo>
                  <a:cubicBezTo>
                    <a:pt x="848750" y="57428"/>
                    <a:pt x="848087" y="57627"/>
                    <a:pt x="847756" y="57295"/>
                  </a:cubicBezTo>
                  <a:cubicBezTo>
                    <a:pt x="847160" y="55503"/>
                    <a:pt x="846762" y="55503"/>
                    <a:pt x="846497" y="55105"/>
                  </a:cubicBezTo>
                  <a:cubicBezTo>
                    <a:pt x="845371" y="53048"/>
                    <a:pt x="845768" y="52782"/>
                    <a:pt x="845901" y="52185"/>
                  </a:cubicBezTo>
                  <a:cubicBezTo>
                    <a:pt x="845901" y="51654"/>
                    <a:pt x="846166" y="50858"/>
                    <a:pt x="846100" y="50194"/>
                  </a:cubicBezTo>
                  <a:cubicBezTo>
                    <a:pt x="845967" y="49597"/>
                    <a:pt x="845901" y="49000"/>
                    <a:pt x="845570" y="48403"/>
                  </a:cubicBezTo>
                  <a:cubicBezTo>
                    <a:pt x="845172" y="47938"/>
                    <a:pt x="844311" y="47341"/>
                    <a:pt x="843715" y="47009"/>
                  </a:cubicBezTo>
                  <a:cubicBezTo>
                    <a:pt x="840336" y="44819"/>
                    <a:pt x="840535" y="44421"/>
                    <a:pt x="840468" y="43757"/>
                  </a:cubicBezTo>
                  <a:cubicBezTo>
                    <a:pt x="837885" y="39776"/>
                    <a:pt x="837288" y="39577"/>
                    <a:pt x="836559" y="39776"/>
                  </a:cubicBezTo>
                  <a:lnTo>
                    <a:pt x="830663" y="41700"/>
                  </a:lnTo>
                  <a:cubicBezTo>
                    <a:pt x="827947" y="38382"/>
                    <a:pt x="827682" y="38183"/>
                    <a:pt x="827483" y="37984"/>
                  </a:cubicBezTo>
                  <a:cubicBezTo>
                    <a:pt x="827417" y="37718"/>
                    <a:pt x="827483" y="37320"/>
                    <a:pt x="827483" y="36922"/>
                  </a:cubicBezTo>
                  <a:cubicBezTo>
                    <a:pt x="827483" y="36590"/>
                    <a:pt x="827483" y="36325"/>
                    <a:pt x="827483" y="35926"/>
                  </a:cubicBezTo>
                  <a:cubicBezTo>
                    <a:pt x="824700" y="32144"/>
                    <a:pt x="824833" y="31547"/>
                    <a:pt x="824435" y="31347"/>
                  </a:cubicBezTo>
                  <a:close/>
                  <a:moveTo>
                    <a:pt x="1106075" y="30750"/>
                  </a:moveTo>
                  <a:cubicBezTo>
                    <a:pt x="1104154" y="31547"/>
                    <a:pt x="1104286" y="32144"/>
                    <a:pt x="1103955" y="32277"/>
                  </a:cubicBezTo>
                  <a:cubicBezTo>
                    <a:pt x="1103756" y="32476"/>
                    <a:pt x="1103094" y="32144"/>
                    <a:pt x="1102762" y="32343"/>
                  </a:cubicBezTo>
                  <a:cubicBezTo>
                    <a:pt x="1102365" y="32675"/>
                    <a:pt x="1101901" y="33338"/>
                    <a:pt x="1101702" y="33936"/>
                  </a:cubicBezTo>
                  <a:cubicBezTo>
                    <a:pt x="1101503" y="36325"/>
                    <a:pt x="1101503" y="36590"/>
                    <a:pt x="1101503" y="36922"/>
                  </a:cubicBezTo>
                  <a:cubicBezTo>
                    <a:pt x="1101503" y="37320"/>
                    <a:pt x="1101570" y="37718"/>
                    <a:pt x="1101503" y="37984"/>
                  </a:cubicBezTo>
                  <a:cubicBezTo>
                    <a:pt x="1101305" y="38183"/>
                    <a:pt x="1101040" y="38382"/>
                    <a:pt x="1100841" y="38581"/>
                  </a:cubicBezTo>
                  <a:cubicBezTo>
                    <a:pt x="1099847" y="39510"/>
                    <a:pt x="1099516" y="39776"/>
                    <a:pt x="1099450" y="40107"/>
                  </a:cubicBezTo>
                  <a:cubicBezTo>
                    <a:pt x="1097926" y="41501"/>
                    <a:pt x="1097330" y="41567"/>
                    <a:pt x="1096866" y="41368"/>
                  </a:cubicBezTo>
                  <a:lnTo>
                    <a:pt x="1090638" y="40107"/>
                  </a:lnTo>
                  <a:cubicBezTo>
                    <a:pt x="1090042" y="40307"/>
                    <a:pt x="1089313" y="40771"/>
                    <a:pt x="1088916" y="41368"/>
                  </a:cubicBezTo>
                  <a:cubicBezTo>
                    <a:pt x="1088452" y="44421"/>
                    <a:pt x="1088651" y="44819"/>
                    <a:pt x="1088518" y="45151"/>
                  </a:cubicBezTo>
                  <a:cubicBezTo>
                    <a:pt x="1088319" y="45350"/>
                    <a:pt x="1087856" y="45217"/>
                    <a:pt x="1087657" y="45416"/>
                  </a:cubicBezTo>
                  <a:cubicBezTo>
                    <a:pt x="1087458" y="45615"/>
                    <a:pt x="1087458" y="46345"/>
                    <a:pt x="1087061" y="46545"/>
                  </a:cubicBezTo>
                  <a:cubicBezTo>
                    <a:pt x="1086663" y="46744"/>
                    <a:pt x="1085868" y="46744"/>
                    <a:pt x="1085272" y="47009"/>
                  </a:cubicBezTo>
                  <a:cubicBezTo>
                    <a:pt x="1084676" y="47341"/>
                    <a:pt x="1083814" y="47938"/>
                    <a:pt x="1083417" y="48403"/>
                  </a:cubicBezTo>
                  <a:cubicBezTo>
                    <a:pt x="1083086" y="49000"/>
                    <a:pt x="1083019" y="49597"/>
                    <a:pt x="1082887" y="50194"/>
                  </a:cubicBezTo>
                  <a:cubicBezTo>
                    <a:pt x="1082821" y="50858"/>
                    <a:pt x="1083086" y="51654"/>
                    <a:pt x="1083086" y="52185"/>
                  </a:cubicBezTo>
                  <a:cubicBezTo>
                    <a:pt x="1083218" y="52782"/>
                    <a:pt x="1083616" y="53048"/>
                    <a:pt x="1083616" y="53579"/>
                  </a:cubicBezTo>
                  <a:cubicBezTo>
                    <a:pt x="1083483" y="54043"/>
                    <a:pt x="1082821" y="54707"/>
                    <a:pt x="1082489" y="55105"/>
                  </a:cubicBezTo>
                  <a:cubicBezTo>
                    <a:pt x="1082224" y="55503"/>
                    <a:pt x="1081827" y="55503"/>
                    <a:pt x="1081628" y="55901"/>
                  </a:cubicBezTo>
                  <a:cubicBezTo>
                    <a:pt x="1080899" y="57627"/>
                    <a:pt x="1080237" y="57428"/>
                    <a:pt x="1079905" y="57826"/>
                  </a:cubicBezTo>
                  <a:cubicBezTo>
                    <a:pt x="1079640" y="58091"/>
                    <a:pt x="1079640" y="59220"/>
                    <a:pt x="1079574" y="59817"/>
                  </a:cubicBezTo>
                  <a:cubicBezTo>
                    <a:pt x="1079574" y="60281"/>
                    <a:pt x="1079640" y="60679"/>
                    <a:pt x="1079574" y="60945"/>
                  </a:cubicBezTo>
                  <a:cubicBezTo>
                    <a:pt x="1079375" y="61343"/>
                    <a:pt x="1078845" y="61675"/>
                    <a:pt x="1078647" y="62139"/>
                  </a:cubicBezTo>
                  <a:cubicBezTo>
                    <a:pt x="1078448" y="62737"/>
                    <a:pt x="1078249" y="63533"/>
                    <a:pt x="1078249" y="64263"/>
                  </a:cubicBezTo>
                  <a:cubicBezTo>
                    <a:pt x="1078249" y="64927"/>
                    <a:pt x="1078580" y="65657"/>
                    <a:pt x="1078779" y="66320"/>
                  </a:cubicBezTo>
                  <a:cubicBezTo>
                    <a:pt x="1078845" y="66917"/>
                    <a:pt x="1079044" y="67183"/>
                    <a:pt x="1079177" y="67780"/>
                  </a:cubicBezTo>
                  <a:cubicBezTo>
                    <a:pt x="1079243" y="68311"/>
                    <a:pt x="1079375" y="68908"/>
                    <a:pt x="1079177" y="69373"/>
                  </a:cubicBezTo>
                  <a:cubicBezTo>
                    <a:pt x="1079044" y="69904"/>
                    <a:pt x="1078580" y="70302"/>
                    <a:pt x="1078249" y="70766"/>
                  </a:cubicBezTo>
                  <a:cubicBezTo>
                    <a:pt x="1077984" y="71297"/>
                    <a:pt x="1077587" y="71895"/>
                    <a:pt x="1077454" y="72359"/>
                  </a:cubicBezTo>
                  <a:cubicBezTo>
                    <a:pt x="1075003" y="74217"/>
                    <a:pt x="1074605" y="73952"/>
                    <a:pt x="1074407" y="74217"/>
                  </a:cubicBezTo>
                  <a:cubicBezTo>
                    <a:pt x="1074208" y="74615"/>
                    <a:pt x="1074009" y="75345"/>
                    <a:pt x="1074009" y="75810"/>
                  </a:cubicBezTo>
                  <a:cubicBezTo>
                    <a:pt x="1074075" y="76341"/>
                    <a:pt x="1074804" y="76739"/>
                    <a:pt x="1075003" y="77137"/>
                  </a:cubicBezTo>
                  <a:lnTo>
                    <a:pt x="1078365" y="86386"/>
                  </a:lnTo>
                  <a:cubicBezTo>
                    <a:pt x="1078862" y="87788"/>
                    <a:pt x="1078912" y="87921"/>
                    <a:pt x="1079044" y="88020"/>
                  </a:cubicBezTo>
                  <a:cubicBezTo>
                    <a:pt x="1079375" y="88286"/>
                    <a:pt x="1079839" y="88286"/>
                    <a:pt x="1080237" y="88618"/>
                  </a:cubicBezTo>
                  <a:cubicBezTo>
                    <a:pt x="1084411" y="90078"/>
                    <a:pt x="1084411" y="90277"/>
                    <a:pt x="1084676" y="90343"/>
                  </a:cubicBezTo>
                  <a:cubicBezTo>
                    <a:pt x="1085073" y="90343"/>
                    <a:pt x="1085669" y="90011"/>
                    <a:pt x="1086199" y="90343"/>
                  </a:cubicBezTo>
                  <a:cubicBezTo>
                    <a:pt x="1086729" y="90675"/>
                    <a:pt x="1087524" y="91604"/>
                    <a:pt x="1088054" y="92467"/>
                  </a:cubicBezTo>
                  <a:lnTo>
                    <a:pt x="1094092" y="92400"/>
                  </a:lnTo>
                  <a:cubicBezTo>
                    <a:pt x="1095094" y="92433"/>
                    <a:pt x="1095342" y="92533"/>
                    <a:pt x="1095607" y="92732"/>
                  </a:cubicBezTo>
                  <a:cubicBezTo>
                    <a:pt x="1099383" y="94192"/>
                    <a:pt x="1099516" y="94657"/>
                    <a:pt x="1100046" y="94524"/>
                  </a:cubicBezTo>
                  <a:cubicBezTo>
                    <a:pt x="1100510" y="94457"/>
                    <a:pt x="1101570" y="94126"/>
                    <a:pt x="1102100" y="93727"/>
                  </a:cubicBezTo>
                  <a:lnTo>
                    <a:pt x="1107069" y="91471"/>
                  </a:lnTo>
                  <a:cubicBezTo>
                    <a:pt x="1108924" y="96316"/>
                    <a:pt x="1109321" y="96316"/>
                    <a:pt x="1109321" y="96780"/>
                  </a:cubicBezTo>
                  <a:cubicBezTo>
                    <a:pt x="1109387" y="97377"/>
                    <a:pt x="1108990" y="97776"/>
                    <a:pt x="1109122" y="98705"/>
                  </a:cubicBezTo>
                  <a:cubicBezTo>
                    <a:pt x="1109189" y="99567"/>
                    <a:pt x="1109785" y="100895"/>
                    <a:pt x="1109917" y="101956"/>
                  </a:cubicBezTo>
                  <a:cubicBezTo>
                    <a:pt x="1109984" y="103018"/>
                    <a:pt x="1109917" y="104213"/>
                    <a:pt x="1109586" y="105208"/>
                  </a:cubicBezTo>
                  <a:lnTo>
                    <a:pt x="1114754" y="107796"/>
                  </a:lnTo>
                  <a:cubicBezTo>
                    <a:pt x="1113694" y="106137"/>
                    <a:pt x="1113561" y="105938"/>
                    <a:pt x="1113561" y="105540"/>
                  </a:cubicBezTo>
                  <a:cubicBezTo>
                    <a:pt x="1113561" y="105142"/>
                    <a:pt x="1114025" y="104810"/>
                    <a:pt x="1114025" y="104279"/>
                  </a:cubicBezTo>
                  <a:cubicBezTo>
                    <a:pt x="1114025" y="103748"/>
                    <a:pt x="1113561" y="103018"/>
                    <a:pt x="1113363" y="102421"/>
                  </a:cubicBezTo>
                  <a:cubicBezTo>
                    <a:pt x="1113164" y="101824"/>
                    <a:pt x="1112965" y="101558"/>
                    <a:pt x="1112965" y="100762"/>
                  </a:cubicBezTo>
                  <a:cubicBezTo>
                    <a:pt x="1112965" y="99965"/>
                    <a:pt x="1113098" y="98638"/>
                    <a:pt x="1113164" y="97776"/>
                  </a:cubicBezTo>
                  <a:cubicBezTo>
                    <a:pt x="1113230" y="96913"/>
                    <a:pt x="1113164" y="96382"/>
                    <a:pt x="1113230" y="95652"/>
                  </a:cubicBezTo>
                  <a:cubicBezTo>
                    <a:pt x="1113296" y="94922"/>
                    <a:pt x="1113429" y="93993"/>
                    <a:pt x="1113561" y="93263"/>
                  </a:cubicBezTo>
                  <a:cubicBezTo>
                    <a:pt x="1117536" y="92068"/>
                    <a:pt x="1118199" y="91670"/>
                    <a:pt x="1118994" y="91471"/>
                  </a:cubicBezTo>
                  <a:cubicBezTo>
                    <a:pt x="1119789" y="91272"/>
                    <a:pt x="1120783" y="91139"/>
                    <a:pt x="1121511" y="90940"/>
                  </a:cubicBezTo>
                  <a:cubicBezTo>
                    <a:pt x="1122174" y="90741"/>
                    <a:pt x="1122770" y="90343"/>
                    <a:pt x="1123433" y="90078"/>
                  </a:cubicBezTo>
                  <a:cubicBezTo>
                    <a:pt x="1124029" y="89879"/>
                    <a:pt x="1124758" y="89679"/>
                    <a:pt x="1125420" y="89613"/>
                  </a:cubicBezTo>
                  <a:cubicBezTo>
                    <a:pt x="1126017" y="89480"/>
                    <a:pt x="1126613" y="89480"/>
                    <a:pt x="1127143" y="89679"/>
                  </a:cubicBezTo>
                  <a:cubicBezTo>
                    <a:pt x="1127607" y="89812"/>
                    <a:pt x="1128004" y="90144"/>
                    <a:pt x="1128534" y="90476"/>
                  </a:cubicBezTo>
                  <a:cubicBezTo>
                    <a:pt x="1130455" y="91737"/>
                    <a:pt x="1130787" y="92068"/>
                    <a:pt x="1131250" y="91869"/>
                  </a:cubicBezTo>
                  <a:cubicBezTo>
                    <a:pt x="1131781" y="91737"/>
                    <a:pt x="1132576" y="91073"/>
                    <a:pt x="1133039" y="90542"/>
                  </a:cubicBezTo>
                  <a:cubicBezTo>
                    <a:pt x="1133569" y="90078"/>
                    <a:pt x="1133768" y="89480"/>
                    <a:pt x="1134033" y="89082"/>
                  </a:cubicBezTo>
                  <a:cubicBezTo>
                    <a:pt x="1134364" y="88684"/>
                    <a:pt x="1134563" y="88286"/>
                    <a:pt x="1135027" y="88419"/>
                  </a:cubicBezTo>
                  <a:cubicBezTo>
                    <a:pt x="1137412" y="90343"/>
                    <a:pt x="1137611" y="90277"/>
                    <a:pt x="1137876" y="90343"/>
                  </a:cubicBezTo>
                  <a:cubicBezTo>
                    <a:pt x="1138207" y="90343"/>
                    <a:pt x="1138273" y="90675"/>
                    <a:pt x="1138604" y="90542"/>
                  </a:cubicBezTo>
                  <a:cubicBezTo>
                    <a:pt x="1138869" y="90476"/>
                    <a:pt x="1139267" y="90277"/>
                    <a:pt x="1139598" y="90078"/>
                  </a:cubicBezTo>
                  <a:cubicBezTo>
                    <a:pt x="1140857" y="87490"/>
                    <a:pt x="1141188" y="87490"/>
                    <a:pt x="1141387" y="87290"/>
                  </a:cubicBezTo>
                  <a:cubicBezTo>
                    <a:pt x="1141586" y="87091"/>
                    <a:pt x="1141785" y="86693"/>
                    <a:pt x="1141851" y="86428"/>
                  </a:cubicBezTo>
                  <a:cubicBezTo>
                    <a:pt x="1141851" y="86096"/>
                    <a:pt x="1141652" y="85698"/>
                    <a:pt x="1141851" y="85432"/>
                  </a:cubicBezTo>
                  <a:cubicBezTo>
                    <a:pt x="1144633" y="82645"/>
                    <a:pt x="1144501" y="82380"/>
                    <a:pt x="1144501" y="81982"/>
                  </a:cubicBezTo>
                  <a:cubicBezTo>
                    <a:pt x="1144501" y="81583"/>
                    <a:pt x="1144633" y="80986"/>
                    <a:pt x="1144898" y="80654"/>
                  </a:cubicBezTo>
                  <a:cubicBezTo>
                    <a:pt x="1146422" y="78995"/>
                    <a:pt x="1146488" y="78796"/>
                    <a:pt x="1146488" y="78464"/>
                  </a:cubicBezTo>
                  <a:cubicBezTo>
                    <a:pt x="1146488" y="78199"/>
                    <a:pt x="1146488" y="77734"/>
                    <a:pt x="1146621" y="77336"/>
                  </a:cubicBezTo>
                  <a:cubicBezTo>
                    <a:pt x="1147217" y="74416"/>
                    <a:pt x="1146886" y="73952"/>
                    <a:pt x="1147085" y="73554"/>
                  </a:cubicBezTo>
                  <a:cubicBezTo>
                    <a:pt x="1149470" y="72425"/>
                    <a:pt x="1149668" y="71762"/>
                    <a:pt x="1150000" y="71496"/>
                  </a:cubicBezTo>
                  <a:cubicBezTo>
                    <a:pt x="1150198" y="71165"/>
                    <a:pt x="1150662" y="71098"/>
                    <a:pt x="1150795" y="70700"/>
                  </a:cubicBezTo>
                  <a:cubicBezTo>
                    <a:pt x="1150993" y="70368"/>
                    <a:pt x="1150795" y="69970"/>
                    <a:pt x="1150795" y="69572"/>
                  </a:cubicBezTo>
                  <a:cubicBezTo>
                    <a:pt x="1148873" y="67515"/>
                    <a:pt x="1148873" y="67316"/>
                    <a:pt x="1148608" y="66984"/>
                  </a:cubicBezTo>
                  <a:cubicBezTo>
                    <a:pt x="1148277" y="66718"/>
                    <a:pt x="1147880" y="66254"/>
                    <a:pt x="1147482" y="66055"/>
                  </a:cubicBezTo>
                  <a:cubicBezTo>
                    <a:pt x="1147085" y="65922"/>
                    <a:pt x="1146687" y="66055"/>
                    <a:pt x="1146422" y="66121"/>
                  </a:cubicBezTo>
                  <a:cubicBezTo>
                    <a:pt x="1146091" y="66254"/>
                    <a:pt x="1145892" y="66519"/>
                    <a:pt x="1145627" y="66387"/>
                  </a:cubicBezTo>
                  <a:cubicBezTo>
                    <a:pt x="1145428" y="66254"/>
                    <a:pt x="1145296" y="65723"/>
                    <a:pt x="1145031" y="65458"/>
                  </a:cubicBezTo>
                  <a:cubicBezTo>
                    <a:pt x="1143640" y="64263"/>
                    <a:pt x="1143375" y="64462"/>
                    <a:pt x="1143043" y="64528"/>
                  </a:cubicBezTo>
                  <a:cubicBezTo>
                    <a:pt x="1142778" y="64528"/>
                    <a:pt x="1142381" y="64927"/>
                    <a:pt x="1142050" y="64927"/>
                  </a:cubicBezTo>
                  <a:cubicBezTo>
                    <a:pt x="1141785" y="64927"/>
                    <a:pt x="1141387" y="64927"/>
                    <a:pt x="1141188" y="64661"/>
                  </a:cubicBezTo>
                  <a:cubicBezTo>
                    <a:pt x="1140989" y="64462"/>
                    <a:pt x="1140857" y="63865"/>
                    <a:pt x="1140592" y="63533"/>
                  </a:cubicBezTo>
                  <a:cubicBezTo>
                    <a:pt x="1140261" y="63334"/>
                    <a:pt x="1139863" y="63334"/>
                    <a:pt x="1139466" y="63268"/>
                  </a:cubicBezTo>
                  <a:cubicBezTo>
                    <a:pt x="1136617" y="60348"/>
                    <a:pt x="1137014" y="59817"/>
                    <a:pt x="1136816" y="59286"/>
                  </a:cubicBezTo>
                  <a:cubicBezTo>
                    <a:pt x="1135424" y="57494"/>
                    <a:pt x="1136021" y="57030"/>
                    <a:pt x="1136418" y="56831"/>
                  </a:cubicBezTo>
                  <a:cubicBezTo>
                    <a:pt x="1136816" y="56631"/>
                    <a:pt x="1137279" y="56698"/>
                    <a:pt x="1137478" y="56300"/>
                  </a:cubicBezTo>
                  <a:cubicBezTo>
                    <a:pt x="1137677" y="53181"/>
                    <a:pt x="1137213" y="53048"/>
                    <a:pt x="1137081" y="52650"/>
                  </a:cubicBezTo>
                  <a:cubicBezTo>
                    <a:pt x="1137014" y="52185"/>
                    <a:pt x="1137412" y="51455"/>
                    <a:pt x="1137478" y="50991"/>
                  </a:cubicBezTo>
                  <a:cubicBezTo>
                    <a:pt x="1137611" y="50593"/>
                    <a:pt x="1137677" y="50062"/>
                    <a:pt x="1137478" y="49597"/>
                  </a:cubicBezTo>
                  <a:cubicBezTo>
                    <a:pt x="1134364" y="48336"/>
                    <a:pt x="1134232" y="48137"/>
                    <a:pt x="1134033" y="47739"/>
                  </a:cubicBezTo>
                  <a:cubicBezTo>
                    <a:pt x="1133172" y="45416"/>
                    <a:pt x="1132576" y="45416"/>
                    <a:pt x="1132244" y="45217"/>
                  </a:cubicBezTo>
                  <a:cubicBezTo>
                    <a:pt x="1131979" y="44952"/>
                    <a:pt x="1131781" y="44355"/>
                    <a:pt x="1131449" y="44155"/>
                  </a:cubicBezTo>
                  <a:cubicBezTo>
                    <a:pt x="1131250" y="44023"/>
                    <a:pt x="1130787" y="44023"/>
                    <a:pt x="1130455" y="44023"/>
                  </a:cubicBezTo>
                  <a:cubicBezTo>
                    <a:pt x="1130257" y="44023"/>
                    <a:pt x="1129793" y="44355"/>
                    <a:pt x="1129594" y="44023"/>
                  </a:cubicBezTo>
                  <a:cubicBezTo>
                    <a:pt x="1129660" y="41766"/>
                    <a:pt x="1129992" y="41302"/>
                    <a:pt x="1129793" y="40705"/>
                  </a:cubicBezTo>
                  <a:cubicBezTo>
                    <a:pt x="1128335" y="37718"/>
                    <a:pt x="1129197" y="37187"/>
                    <a:pt x="1129197" y="36590"/>
                  </a:cubicBezTo>
                  <a:lnTo>
                    <a:pt x="1120335" y="33612"/>
                  </a:lnTo>
                  <a:cubicBezTo>
                    <a:pt x="1119027" y="33139"/>
                    <a:pt x="1118928" y="33073"/>
                    <a:pt x="1118729" y="33073"/>
                  </a:cubicBezTo>
                  <a:cubicBezTo>
                    <a:pt x="1116940" y="32940"/>
                    <a:pt x="1117006" y="33670"/>
                    <a:pt x="1116609" y="33537"/>
                  </a:cubicBezTo>
                  <a:cubicBezTo>
                    <a:pt x="1113098" y="32277"/>
                    <a:pt x="1112899" y="32675"/>
                    <a:pt x="1112568" y="32741"/>
                  </a:cubicBezTo>
                  <a:cubicBezTo>
                    <a:pt x="1112303" y="32940"/>
                    <a:pt x="1112104" y="33272"/>
                    <a:pt x="1111773" y="33272"/>
                  </a:cubicBezTo>
                  <a:cubicBezTo>
                    <a:pt x="1109321" y="32675"/>
                    <a:pt x="1109189" y="31878"/>
                    <a:pt x="1108791" y="31679"/>
                  </a:cubicBezTo>
                  <a:close/>
                  <a:moveTo>
                    <a:pt x="6749694" y="30750"/>
                  </a:moveTo>
                  <a:lnTo>
                    <a:pt x="6744286" y="32766"/>
                  </a:lnTo>
                  <a:cubicBezTo>
                    <a:pt x="6743450" y="32973"/>
                    <a:pt x="6743334" y="32841"/>
                    <a:pt x="6743201" y="32741"/>
                  </a:cubicBezTo>
                  <a:cubicBezTo>
                    <a:pt x="6742870" y="32675"/>
                    <a:pt x="6742671" y="32277"/>
                    <a:pt x="6742274" y="32144"/>
                  </a:cubicBezTo>
                  <a:lnTo>
                    <a:pt x="6737288" y="33081"/>
                  </a:lnTo>
                  <a:cubicBezTo>
                    <a:pt x="6736526" y="33255"/>
                    <a:pt x="6736410" y="33305"/>
                    <a:pt x="6736179" y="33272"/>
                  </a:cubicBezTo>
                  <a:cubicBezTo>
                    <a:pt x="6732800" y="34466"/>
                    <a:pt x="6732800" y="34135"/>
                    <a:pt x="6732336" y="34135"/>
                  </a:cubicBezTo>
                  <a:lnTo>
                    <a:pt x="6726763" y="40713"/>
                  </a:lnTo>
                  <a:cubicBezTo>
                    <a:pt x="6726026" y="41800"/>
                    <a:pt x="6726108" y="42065"/>
                    <a:pt x="6726108" y="42364"/>
                  </a:cubicBezTo>
                  <a:cubicBezTo>
                    <a:pt x="6723193" y="45416"/>
                    <a:pt x="6722597" y="45416"/>
                    <a:pt x="6722332" y="45815"/>
                  </a:cubicBezTo>
                  <a:cubicBezTo>
                    <a:pt x="6721537" y="48137"/>
                    <a:pt x="6721404" y="48336"/>
                    <a:pt x="6721007" y="48403"/>
                  </a:cubicBezTo>
                  <a:cubicBezTo>
                    <a:pt x="6718092" y="50062"/>
                    <a:pt x="6718158" y="50593"/>
                    <a:pt x="6718291" y="50991"/>
                  </a:cubicBezTo>
                  <a:cubicBezTo>
                    <a:pt x="6718357" y="51455"/>
                    <a:pt x="6718754" y="52185"/>
                    <a:pt x="6718688" y="52650"/>
                  </a:cubicBezTo>
                  <a:cubicBezTo>
                    <a:pt x="6718556" y="53048"/>
                    <a:pt x="6718092" y="53181"/>
                    <a:pt x="6717959" y="53844"/>
                  </a:cubicBezTo>
                  <a:cubicBezTo>
                    <a:pt x="6718489" y="56698"/>
                    <a:pt x="6718953" y="56631"/>
                    <a:pt x="6719351" y="56831"/>
                  </a:cubicBezTo>
                  <a:cubicBezTo>
                    <a:pt x="6718754" y="59817"/>
                    <a:pt x="6719152" y="60348"/>
                    <a:pt x="6718887" y="60746"/>
                  </a:cubicBezTo>
                  <a:cubicBezTo>
                    <a:pt x="6715906" y="63334"/>
                    <a:pt x="6715508" y="63334"/>
                    <a:pt x="6715177" y="63533"/>
                  </a:cubicBezTo>
                  <a:cubicBezTo>
                    <a:pt x="6714382" y="64927"/>
                    <a:pt x="6713984" y="64927"/>
                    <a:pt x="6713719" y="64927"/>
                  </a:cubicBezTo>
                  <a:cubicBezTo>
                    <a:pt x="6712394" y="64462"/>
                    <a:pt x="6712129" y="64263"/>
                    <a:pt x="6711864" y="64462"/>
                  </a:cubicBezTo>
                  <a:cubicBezTo>
                    <a:pt x="6709877" y="66519"/>
                    <a:pt x="6709678" y="66254"/>
                    <a:pt x="6709347" y="66121"/>
                  </a:cubicBezTo>
                  <a:cubicBezTo>
                    <a:pt x="6709082" y="66055"/>
                    <a:pt x="6708684" y="65922"/>
                    <a:pt x="6708287" y="66055"/>
                  </a:cubicBezTo>
                  <a:cubicBezTo>
                    <a:pt x="6707889" y="66254"/>
                    <a:pt x="6707492" y="66718"/>
                    <a:pt x="6707160" y="66984"/>
                  </a:cubicBezTo>
                  <a:cubicBezTo>
                    <a:pt x="6706895" y="67316"/>
                    <a:pt x="6706895" y="67515"/>
                    <a:pt x="6706564" y="67780"/>
                  </a:cubicBezTo>
                  <a:cubicBezTo>
                    <a:pt x="6705107" y="71098"/>
                    <a:pt x="6705570" y="71165"/>
                    <a:pt x="6705769" y="71496"/>
                  </a:cubicBezTo>
                  <a:cubicBezTo>
                    <a:pt x="6708883" y="73952"/>
                    <a:pt x="6708552" y="74416"/>
                    <a:pt x="6708684" y="74748"/>
                  </a:cubicBezTo>
                  <a:cubicBezTo>
                    <a:pt x="6709280" y="78796"/>
                    <a:pt x="6709347" y="78995"/>
                    <a:pt x="6709280" y="79261"/>
                  </a:cubicBezTo>
                  <a:cubicBezTo>
                    <a:pt x="6711268" y="82380"/>
                    <a:pt x="6711135" y="82645"/>
                    <a:pt x="6710937" y="83043"/>
                  </a:cubicBezTo>
                  <a:cubicBezTo>
                    <a:pt x="6711997" y="85034"/>
                    <a:pt x="6711665" y="85432"/>
                    <a:pt x="6711467" y="85698"/>
                  </a:cubicBezTo>
                  <a:lnTo>
                    <a:pt x="6717487" y="89704"/>
                  </a:lnTo>
                  <a:cubicBezTo>
                    <a:pt x="6718440" y="90260"/>
                    <a:pt x="6718622" y="90210"/>
                    <a:pt x="6718887" y="90078"/>
                  </a:cubicBezTo>
                  <a:cubicBezTo>
                    <a:pt x="6722001" y="89480"/>
                    <a:pt x="6722200" y="90078"/>
                    <a:pt x="6722730" y="90542"/>
                  </a:cubicBezTo>
                  <a:cubicBezTo>
                    <a:pt x="6724982" y="92068"/>
                    <a:pt x="6725313" y="91737"/>
                    <a:pt x="6725777" y="91471"/>
                  </a:cubicBezTo>
                  <a:cubicBezTo>
                    <a:pt x="6727765" y="90144"/>
                    <a:pt x="6728162" y="89812"/>
                    <a:pt x="6728626" y="89679"/>
                  </a:cubicBezTo>
                  <a:cubicBezTo>
                    <a:pt x="6729156" y="89480"/>
                    <a:pt x="6729752" y="89480"/>
                    <a:pt x="6730348" y="89613"/>
                  </a:cubicBezTo>
                  <a:cubicBezTo>
                    <a:pt x="6731011" y="89679"/>
                    <a:pt x="6731740" y="89879"/>
                    <a:pt x="6732336" y="90078"/>
                  </a:cubicBezTo>
                  <a:cubicBezTo>
                    <a:pt x="6732999" y="90343"/>
                    <a:pt x="6733595" y="90741"/>
                    <a:pt x="6734257" y="90940"/>
                  </a:cubicBezTo>
                  <a:cubicBezTo>
                    <a:pt x="6734986" y="91139"/>
                    <a:pt x="6735980" y="91272"/>
                    <a:pt x="6736775" y="91471"/>
                  </a:cubicBezTo>
                  <a:cubicBezTo>
                    <a:pt x="6737570" y="91670"/>
                    <a:pt x="6738232" y="92068"/>
                    <a:pt x="6739027" y="92068"/>
                  </a:cubicBezTo>
                  <a:cubicBezTo>
                    <a:pt x="6742340" y="93993"/>
                    <a:pt x="6742473" y="94922"/>
                    <a:pt x="6742539" y="95652"/>
                  </a:cubicBezTo>
                  <a:cubicBezTo>
                    <a:pt x="6742605" y="96382"/>
                    <a:pt x="6742539" y="96913"/>
                    <a:pt x="6742605" y="97776"/>
                  </a:cubicBezTo>
                  <a:cubicBezTo>
                    <a:pt x="6742671" y="98638"/>
                    <a:pt x="6742804" y="99965"/>
                    <a:pt x="6742804" y="100762"/>
                  </a:cubicBezTo>
                  <a:cubicBezTo>
                    <a:pt x="6742804" y="101558"/>
                    <a:pt x="6742605" y="101824"/>
                    <a:pt x="6742406" y="102421"/>
                  </a:cubicBezTo>
                  <a:cubicBezTo>
                    <a:pt x="6742208" y="103018"/>
                    <a:pt x="6741744" y="103748"/>
                    <a:pt x="6741744" y="104279"/>
                  </a:cubicBezTo>
                  <a:cubicBezTo>
                    <a:pt x="6741744" y="104810"/>
                    <a:pt x="6742208" y="105142"/>
                    <a:pt x="6742208" y="105540"/>
                  </a:cubicBezTo>
                  <a:cubicBezTo>
                    <a:pt x="6742208" y="105938"/>
                    <a:pt x="6742075" y="106137"/>
                    <a:pt x="6741876" y="106535"/>
                  </a:cubicBezTo>
                  <a:lnTo>
                    <a:pt x="6747905" y="107796"/>
                  </a:lnTo>
                  <a:cubicBezTo>
                    <a:pt x="6745851" y="104213"/>
                    <a:pt x="6745785" y="103018"/>
                    <a:pt x="6745851" y="101956"/>
                  </a:cubicBezTo>
                  <a:cubicBezTo>
                    <a:pt x="6745984" y="100895"/>
                    <a:pt x="6746580" y="99567"/>
                    <a:pt x="6746646" y="98705"/>
                  </a:cubicBezTo>
                  <a:cubicBezTo>
                    <a:pt x="6746779" y="97776"/>
                    <a:pt x="6746381" y="97377"/>
                    <a:pt x="6746448" y="96780"/>
                  </a:cubicBezTo>
                  <a:cubicBezTo>
                    <a:pt x="6746448" y="96316"/>
                    <a:pt x="6746845" y="96316"/>
                    <a:pt x="6747243" y="95453"/>
                  </a:cubicBezTo>
                  <a:lnTo>
                    <a:pt x="6755599" y="94126"/>
                  </a:lnTo>
                  <a:cubicBezTo>
                    <a:pt x="6756468" y="94341"/>
                    <a:pt x="6756617" y="94258"/>
                    <a:pt x="6756849" y="94325"/>
                  </a:cubicBezTo>
                  <a:cubicBezTo>
                    <a:pt x="6760692" y="92334"/>
                    <a:pt x="6761156" y="92334"/>
                    <a:pt x="6761752" y="92732"/>
                  </a:cubicBezTo>
                  <a:cubicBezTo>
                    <a:pt x="6764799" y="94391"/>
                    <a:pt x="6765131" y="93927"/>
                    <a:pt x="6765462" y="94059"/>
                  </a:cubicBezTo>
                  <a:lnTo>
                    <a:pt x="6769569" y="90343"/>
                  </a:lnTo>
                  <a:cubicBezTo>
                    <a:pt x="6770099" y="90011"/>
                    <a:pt x="6770696" y="90343"/>
                    <a:pt x="6771093" y="90343"/>
                  </a:cubicBezTo>
                  <a:cubicBezTo>
                    <a:pt x="6771358" y="90277"/>
                    <a:pt x="6771358" y="90078"/>
                    <a:pt x="6771690" y="90078"/>
                  </a:cubicBezTo>
                  <a:cubicBezTo>
                    <a:pt x="6772087" y="90011"/>
                    <a:pt x="6772750" y="90011"/>
                    <a:pt x="6773147" y="89879"/>
                  </a:cubicBezTo>
                  <a:cubicBezTo>
                    <a:pt x="6773677" y="89812"/>
                    <a:pt x="6773743" y="90078"/>
                    <a:pt x="6774141" y="89812"/>
                  </a:cubicBezTo>
                  <a:cubicBezTo>
                    <a:pt x="6775930" y="88286"/>
                    <a:pt x="6776393" y="88286"/>
                    <a:pt x="6776725" y="88020"/>
                  </a:cubicBezTo>
                  <a:cubicBezTo>
                    <a:pt x="6776990" y="87821"/>
                    <a:pt x="6776923" y="87490"/>
                    <a:pt x="6776990" y="87224"/>
                  </a:cubicBezTo>
                  <a:lnTo>
                    <a:pt x="6780841" y="77784"/>
                  </a:lnTo>
                  <a:cubicBezTo>
                    <a:pt x="6781528" y="76308"/>
                    <a:pt x="6781727" y="76075"/>
                    <a:pt x="6781760" y="75810"/>
                  </a:cubicBezTo>
                  <a:cubicBezTo>
                    <a:pt x="6781760" y="75345"/>
                    <a:pt x="6781561" y="74615"/>
                    <a:pt x="6781362" y="74217"/>
                  </a:cubicBezTo>
                  <a:cubicBezTo>
                    <a:pt x="6781164" y="73952"/>
                    <a:pt x="6780766" y="74217"/>
                    <a:pt x="6780501" y="74018"/>
                  </a:cubicBezTo>
                  <a:cubicBezTo>
                    <a:pt x="6778182" y="71895"/>
                    <a:pt x="6777785" y="71297"/>
                    <a:pt x="6777520" y="70766"/>
                  </a:cubicBezTo>
                  <a:cubicBezTo>
                    <a:pt x="6777188" y="70302"/>
                    <a:pt x="6776725" y="69904"/>
                    <a:pt x="6776592" y="69373"/>
                  </a:cubicBezTo>
                  <a:cubicBezTo>
                    <a:pt x="6776393" y="68908"/>
                    <a:pt x="6776526" y="68311"/>
                    <a:pt x="6776592" y="67780"/>
                  </a:cubicBezTo>
                  <a:cubicBezTo>
                    <a:pt x="6776725" y="67183"/>
                    <a:pt x="6776923" y="66917"/>
                    <a:pt x="6776990" y="66320"/>
                  </a:cubicBezTo>
                  <a:cubicBezTo>
                    <a:pt x="6777188" y="65657"/>
                    <a:pt x="6777520" y="64927"/>
                    <a:pt x="6777520" y="64263"/>
                  </a:cubicBezTo>
                  <a:cubicBezTo>
                    <a:pt x="6777520" y="63533"/>
                    <a:pt x="6777321" y="62737"/>
                    <a:pt x="6777122" y="62139"/>
                  </a:cubicBezTo>
                  <a:cubicBezTo>
                    <a:pt x="6776923" y="61675"/>
                    <a:pt x="6776393" y="61343"/>
                    <a:pt x="6776195" y="60945"/>
                  </a:cubicBezTo>
                  <a:cubicBezTo>
                    <a:pt x="6776128" y="60679"/>
                    <a:pt x="6776195" y="60281"/>
                    <a:pt x="6776195" y="59817"/>
                  </a:cubicBezTo>
                  <a:cubicBezTo>
                    <a:pt x="6775532" y="57428"/>
                    <a:pt x="6774870" y="57627"/>
                    <a:pt x="6774538" y="57295"/>
                  </a:cubicBezTo>
                  <a:cubicBezTo>
                    <a:pt x="6773942" y="55503"/>
                    <a:pt x="6773545" y="55503"/>
                    <a:pt x="6773280" y="55105"/>
                  </a:cubicBezTo>
                  <a:cubicBezTo>
                    <a:pt x="6772153" y="53048"/>
                    <a:pt x="6772551" y="52782"/>
                    <a:pt x="6772683" y="52185"/>
                  </a:cubicBezTo>
                  <a:cubicBezTo>
                    <a:pt x="6772683" y="51654"/>
                    <a:pt x="6772948" y="50858"/>
                    <a:pt x="6772882" y="50194"/>
                  </a:cubicBezTo>
                  <a:cubicBezTo>
                    <a:pt x="6772750" y="49597"/>
                    <a:pt x="6772683" y="49000"/>
                    <a:pt x="6772352" y="48403"/>
                  </a:cubicBezTo>
                  <a:cubicBezTo>
                    <a:pt x="6771955" y="47938"/>
                    <a:pt x="6771093" y="47341"/>
                    <a:pt x="6770497" y="47009"/>
                  </a:cubicBezTo>
                  <a:cubicBezTo>
                    <a:pt x="6767118" y="44819"/>
                    <a:pt x="6767317" y="44421"/>
                    <a:pt x="6767251" y="43757"/>
                  </a:cubicBezTo>
                  <a:cubicBezTo>
                    <a:pt x="6764667" y="39776"/>
                    <a:pt x="6764071" y="39577"/>
                    <a:pt x="6763342" y="39776"/>
                  </a:cubicBezTo>
                  <a:lnTo>
                    <a:pt x="6757445" y="41700"/>
                  </a:lnTo>
                  <a:cubicBezTo>
                    <a:pt x="6754729" y="38382"/>
                    <a:pt x="6754464" y="38183"/>
                    <a:pt x="6754265" y="37984"/>
                  </a:cubicBezTo>
                  <a:cubicBezTo>
                    <a:pt x="6754199" y="37718"/>
                    <a:pt x="6754265" y="37320"/>
                    <a:pt x="6754265" y="36922"/>
                  </a:cubicBezTo>
                  <a:cubicBezTo>
                    <a:pt x="6754265" y="36590"/>
                    <a:pt x="6754265" y="36325"/>
                    <a:pt x="6754265" y="35926"/>
                  </a:cubicBezTo>
                  <a:cubicBezTo>
                    <a:pt x="6751483" y="32144"/>
                    <a:pt x="6751615" y="31547"/>
                    <a:pt x="6751218" y="31347"/>
                  </a:cubicBezTo>
                  <a:close/>
                  <a:moveTo>
                    <a:pt x="6190255" y="19017"/>
                  </a:moveTo>
                  <a:lnTo>
                    <a:pt x="6183622" y="21490"/>
                  </a:lnTo>
                  <a:cubicBezTo>
                    <a:pt x="6182596" y="21744"/>
                    <a:pt x="6182454" y="21581"/>
                    <a:pt x="6182291" y="21459"/>
                  </a:cubicBezTo>
                  <a:cubicBezTo>
                    <a:pt x="6181885" y="21378"/>
                    <a:pt x="6181641" y="20889"/>
                    <a:pt x="6181153" y="20727"/>
                  </a:cubicBezTo>
                  <a:lnTo>
                    <a:pt x="6175039" y="21876"/>
                  </a:lnTo>
                  <a:cubicBezTo>
                    <a:pt x="6174104" y="22090"/>
                    <a:pt x="6173962" y="22151"/>
                    <a:pt x="6173677" y="22110"/>
                  </a:cubicBezTo>
                  <a:cubicBezTo>
                    <a:pt x="6169533" y="23575"/>
                    <a:pt x="6169533" y="23168"/>
                    <a:pt x="6168964" y="23168"/>
                  </a:cubicBezTo>
                  <a:lnTo>
                    <a:pt x="6163571" y="27284"/>
                  </a:lnTo>
                  <a:cubicBezTo>
                    <a:pt x="6162839" y="27981"/>
                    <a:pt x="6162890" y="28174"/>
                    <a:pt x="6162870" y="28378"/>
                  </a:cubicBezTo>
                  <a:cubicBezTo>
                    <a:pt x="6160920" y="31959"/>
                    <a:pt x="6161326" y="32529"/>
                    <a:pt x="6161326" y="33261"/>
                  </a:cubicBezTo>
                  <a:cubicBezTo>
                    <a:pt x="6157751" y="37006"/>
                    <a:pt x="6157019" y="37006"/>
                    <a:pt x="6156694" y="37494"/>
                  </a:cubicBezTo>
                  <a:cubicBezTo>
                    <a:pt x="6155719" y="40343"/>
                    <a:pt x="6155556" y="40587"/>
                    <a:pt x="6155069" y="40669"/>
                  </a:cubicBezTo>
                  <a:cubicBezTo>
                    <a:pt x="6151493" y="42703"/>
                    <a:pt x="6151575" y="43355"/>
                    <a:pt x="6151737" y="43843"/>
                  </a:cubicBezTo>
                  <a:cubicBezTo>
                    <a:pt x="6151819" y="44413"/>
                    <a:pt x="6152306" y="45308"/>
                    <a:pt x="6152225" y="45878"/>
                  </a:cubicBezTo>
                  <a:cubicBezTo>
                    <a:pt x="6152062" y="46366"/>
                    <a:pt x="6151493" y="46529"/>
                    <a:pt x="6151331" y="47343"/>
                  </a:cubicBezTo>
                  <a:cubicBezTo>
                    <a:pt x="6151981" y="50843"/>
                    <a:pt x="6152550" y="50762"/>
                    <a:pt x="6153037" y="51006"/>
                  </a:cubicBezTo>
                  <a:cubicBezTo>
                    <a:pt x="6152306" y="54669"/>
                    <a:pt x="6152794" y="55320"/>
                    <a:pt x="6152469" y="55808"/>
                  </a:cubicBezTo>
                  <a:cubicBezTo>
                    <a:pt x="6148812" y="58982"/>
                    <a:pt x="6148324" y="58982"/>
                    <a:pt x="6147918" y="59227"/>
                  </a:cubicBezTo>
                  <a:cubicBezTo>
                    <a:pt x="6146943" y="60936"/>
                    <a:pt x="6146455" y="60936"/>
                    <a:pt x="6146130" y="60936"/>
                  </a:cubicBezTo>
                  <a:cubicBezTo>
                    <a:pt x="6144505" y="60366"/>
                    <a:pt x="6144180" y="60122"/>
                    <a:pt x="6143855" y="60366"/>
                  </a:cubicBezTo>
                  <a:cubicBezTo>
                    <a:pt x="6141417" y="62889"/>
                    <a:pt x="6141173" y="62564"/>
                    <a:pt x="6140767" y="62401"/>
                  </a:cubicBezTo>
                  <a:cubicBezTo>
                    <a:pt x="6140442" y="62320"/>
                    <a:pt x="6139955" y="62157"/>
                    <a:pt x="6139467" y="62320"/>
                  </a:cubicBezTo>
                  <a:cubicBezTo>
                    <a:pt x="6138979" y="62564"/>
                    <a:pt x="6138492" y="63134"/>
                    <a:pt x="6138086" y="63459"/>
                  </a:cubicBezTo>
                  <a:cubicBezTo>
                    <a:pt x="6137761" y="63866"/>
                    <a:pt x="6137761" y="64110"/>
                    <a:pt x="6137354" y="64436"/>
                  </a:cubicBezTo>
                  <a:cubicBezTo>
                    <a:pt x="6135566" y="68506"/>
                    <a:pt x="6136135" y="68587"/>
                    <a:pt x="6136379" y="68994"/>
                  </a:cubicBezTo>
                  <a:cubicBezTo>
                    <a:pt x="6140198" y="72006"/>
                    <a:pt x="6139792" y="72575"/>
                    <a:pt x="6139955" y="72982"/>
                  </a:cubicBezTo>
                  <a:cubicBezTo>
                    <a:pt x="6140686" y="77948"/>
                    <a:pt x="6140767" y="78192"/>
                    <a:pt x="6140686" y="78517"/>
                  </a:cubicBezTo>
                  <a:cubicBezTo>
                    <a:pt x="6143124" y="82343"/>
                    <a:pt x="6142961" y="82668"/>
                    <a:pt x="6142717" y="83157"/>
                  </a:cubicBezTo>
                  <a:cubicBezTo>
                    <a:pt x="6144018" y="85599"/>
                    <a:pt x="6143611" y="86087"/>
                    <a:pt x="6143367" y="86413"/>
                  </a:cubicBezTo>
                  <a:lnTo>
                    <a:pt x="6150752" y="91327"/>
                  </a:lnTo>
                  <a:cubicBezTo>
                    <a:pt x="6151920" y="92008"/>
                    <a:pt x="6152144" y="91947"/>
                    <a:pt x="6152469" y="91785"/>
                  </a:cubicBezTo>
                  <a:cubicBezTo>
                    <a:pt x="6156288" y="91052"/>
                    <a:pt x="6156532" y="91785"/>
                    <a:pt x="6157182" y="92354"/>
                  </a:cubicBezTo>
                  <a:cubicBezTo>
                    <a:pt x="6159945" y="94227"/>
                    <a:pt x="6160351" y="93820"/>
                    <a:pt x="6160920" y="93494"/>
                  </a:cubicBezTo>
                  <a:cubicBezTo>
                    <a:pt x="6163357" y="91866"/>
                    <a:pt x="6163845" y="91459"/>
                    <a:pt x="6164414" y="91296"/>
                  </a:cubicBezTo>
                  <a:cubicBezTo>
                    <a:pt x="6165064" y="91052"/>
                    <a:pt x="6165795" y="91052"/>
                    <a:pt x="6166527" y="91215"/>
                  </a:cubicBezTo>
                  <a:cubicBezTo>
                    <a:pt x="6167339" y="91296"/>
                    <a:pt x="6168233" y="91540"/>
                    <a:pt x="6168964" y="91785"/>
                  </a:cubicBezTo>
                  <a:cubicBezTo>
                    <a:pt x="6169777" y="92110"/>
                    <a:pt x="6170508" y="92599"/>
                    <a:pt x="6171321" y="92843"/>
                  </a:cubicBezTo>
                  <a:cubicBezTo>
                    <a:pt x="6172215" y="93087"/>
                    <a:pt x="6173434" y="93250"/>
                    <a:pt x="6174409" y="93494"/>
                  </a:cubicBezTo>
                  <a:cubicBezTo>
                    <a:pt x="6175384" y="93738"/>
                    <a:pt x="6176197" y="94227"/>
                    <a:pt x="6177172" y="94227"/>
                  </a:cubicBezTo>
                  <a:cubicBezTo>
                    <a:pt x="6181235" y="96587"/>
                    <a:pt x="6181397" y="97727"/>
                    <a:pt x="6181478" y="98622"/>
                  </a:cubicBezTo>
                  <a:cubicBezTo>
                    <a:pt x="6181560" y="99517"/>
                    <a:pt x="6181478" y="100168"/>
                    <a:pt x="6181560" y="101226"/>
                  </a:cubicBezTo>
                  <a:cubicBezTo>
                    <a:pt x="6181641" y="102285"/>
                    <a:pt x="6181804" y="103913"/>
                    <a:pt x="6181804" y="104889"/>
                  </a:cubicBezTo>
                  <a:cubicBezTo>
                    <a:pt x="6181804" y="105866"/>
                    <a:pt x="6181560" y="106192"/>
                    <a:pt x="6181316" y="106924"/>
                  </a:cubicBezTo>
                  <a:cubicBezTo>
                    <a:pt x="6181072" y="107657"/>
                    <a:pt x="6180503" y="108552"/>
                    <a:pt x="6180503" y="109203"/>
                  </a:cubicBezTo>
                  <a:cubicBezTo>
                    <a:pt x="6180503" y="109854"/>
                    <a:pt x="6181072" y="110261"/>
                    <a:pt x="6181072" y="110750"/>
                  </a:cubicBezTo>
                  <a:cubicBezTo>
                    <a:pt x="6181072" y="111238"/>
                    <a:pt x="6180910" y="111482"/>
                    <a:pt x="6180666" y="111971"/>
                  </a:cubicBezTo>
                  <a:lnTo>
                    <a:pt x="6188061" y="113517"/>
                  </a:lnTo>
                  <a:cubicBezTo>
                    <a:pt x="6185541" y="109122"/>
                    <a:pt x="6185460" y="107657"/>
                    <a:pt x="6185541" y="106354"/>
                  </a:cubicBezTo>
                  <a:cubicBezTo>
                    <a:pt x="6185704" y="105052"/>
                    <a:pt x="6186435" y="103424"/>
                    <a:pt x="6186517" y="102366"/>
                  </a:cubicBezTo>
                  <a:cubicBezTo>
                    <a:pt x="6186679" y="101226"/>
                    <a:pt x="6186192" y="100738"/>
                    <a:pt x="6186273" y="100006"/>
                  </a:cubicBezTo>
                  <a:cubicBezTo>
                    <a:pt x="6186273" y="99436"/>
                    <a:pt x="6186760" y="99436"/>
                    <a:pt x="6187248" y="98378"/>
                  </a:cubicBezTo>
                  <a:lnTo>
                    <a:pt x="6189036" y="93494"/>
                  </a:lnTo>
                  <a:cubicBezTo>
                    <a:pt x="6189686" y="92843"/>
                    <a:pt x="6190011" y="94064"/>
                    <a:pt x="6190661" y="94308"/>
                  </a:cubicBezTo>
                  <a:lnTo>
                    <a:pt x="6197497" y="96750"/>
                  </a:lnTo>
                  <a:cubicBezTo>
                    <a:pt x="6198563" y="97014"/>
                    <a:pt x="6198746" y="96913"/>
                    <a:pt x="6199031" y="96994"/>
                  </a:cubicBezTo>
                  <a:cubicBezTo>
                    <a:pt x="6203744" y="94552"/>
                    <a:pt x="6204313" y="94552"/>
                    <a:pt x="6205044" y="95040"/>
                  </a:cubicBezTo>
                  <a:cubicBezTo>
                    <a:pt x="6208782" y="97075"/>
                    <a:pt x="6209188" y="96506"/>
                    <a:pt x="6209594" y="96668"/>
                  </a:cubicBezTo>
                  <a:lnTo>
                    <a:pt x="6214633" y="92110"/>
                  </a:lnTo>
                  <a:cubicBezTo>
                    <a:pt x="6215283" y="91703"/>
                    <a:pt x="6216014" y="92110"/>
                    <a:pt x="6216502" y="92110"/>
                  </a:cubicBezTo>
                  <a:cubicBezTo>
                    <a:pt x="6216827" y="92029"/>
                    <a:pt x="6216827" y="91785"/>
                    <a:pt x="6217233" y="91785"/>
                  </a:cubicBezTo>
                  <a:cubicBezTo>
                    <a:pt x="6217720" y="91703"/>
                    <a:pt x="6218533" y="91703"/>
                    <a:pt x="6219021" y="91540"/>
                  </a:cubicBezTo>
                  <a:cubicBezTo>
                    <a:pt x="6219671" y="91459"/>
                    <a:pt x="6219752" y="91785"/>
                    <a:pt x="6220240" y="91459"/>
                  </a:cubicBezTo>
                  <a:cubicBezTo>
                    <a:pt x="6222434" y="89587"/>
                    <a:pt x="6223002" y="89587"/>
                    <a:pt x="6223409" y="89261"/>
                  </a:cubicBezTo>
                  <a:cubicBezTo>
                    <a:pt x="6223734" y="89017"/>
                    <a:pt x="6223653" y="88610"/>
                    <a:pt x="6223734" y="88285"/>
                  </a:cubicBezTo>
                  <a:lnTo>
                    <a:pt x="6226992" y="83237"/>
                  </a:lnTo>
                  <a:cubicBezTo>
                    <a:pt x="6227461" y="82497"/>
                    <a:pt x="6227462" y="82458"/>
                    <a:pt x="6227444" y="82405"/>
                  </a:cubicBezTo>
                  <a:lnTo>
                    <a:pt x="6227593" y="82727"/>
                  </a:lnTo>
                  <a:cubicBezTo>
                    <a:pt x="6227791" y="85912"/>
                    <a:pt x="6227858" y="86111"/>
                    <a:pt x="6227791" y="86377"/>
                  </a:cubicBezTo>
                  <a:cubicBezTo>
                    <a:pt x="6229779" y="89496"/>
                    <a:pt x="6229646" y="89761"/>
                    <a:pt x="6229448" y="90159"/>
                  </a:cubicBezTo>
                  <a:cubicBezTo>
                    <a:pt x="6230508" y="92150"/>
                    <a:pt x="6230176" y="92548"/>
                    <a:pt x="6229978" y="92814"/>
                  </a:cubicBezTo>
                  <a:lnTo>
                    <a:pt x="6235998" y="96820"/>
                  </a:lnTo>
                  <a:cubicBezTo>
                    <a:pt x="6236951" y="97376"/>
                    <a:pt x="6237133" y="97326"/>
                    <a:pt x="6237398" y="97194"/>
                  </a:cubicBezTo>
                  <a:cubicBezTo>
                    <a:pt x="6240512" y="96596"/>
                    <a:pt x="6240711" y="97194"/>
                    <a:pt x="6241241" y="97658"/>
                  </a:cubicBezTo>
                  <a:cubicBezTo>
                    <a:pt x="6243493" y="99184"/>
                    <a:pt x="6243824" y="98853"/>
                    <a:pt x="6244288" y="98587"/>
                  </a:cubicBezTo>
                  <a:cubicBezTo>
                    <a:pt x="6246276" y="97260"/>
                    <a:pt x="6246673" y="96928"/>
                    <a:pt x="6247137" y="96795"/>
                  </a:cubicBezTo>
                  <a:cubicBezTo>
                    <a:pt x="6247667" y="96596"/>
                    <a:pt x="6248263" y="96596"/>
                    <a:pt x="6248859" y="96729"/>
                  </a:cubicBezTo>
                  <a:cubicBezTo>
                    <a:pt x="6249522" y="96795"/>
                    <a:pt x="6250251" y="96995"/>
                    <a:pt x="6250847" y="97194"/>
                  </a:cubicBezTo>
                  <a:cubicBezTo>
                    <a:pt x="6251510" y="97459"/>
                    <a:pt x="6252106" y="97857"/>
                    <a:pt x="6252768" y="98056"/>
                  </a:cubicBezTo>
                  <a:cubicBezTo>
                    <a:pt x="6253497" y="98255"/>
                    <a:pt x="6254491" y="98388"/>
                    <a:pt x="6255286" y="98587"/>
                  </a:cubicBezTo>
                  <a:cubicBezTo>
                    <a:pt x="6256081" y="98786"/>
                    <a:pt x="6256743" y="99184"/>
                    <a:pt x="6257538" y="99184"/>
                  </a:cubicBezTo>
                  <a:cubicBezTo>
                    <a:pt x="6260851" y="101109"/>
                    <a:pt x="6260984" y="102038"/>
                    <a:pt x="6261050" y="102768"/>
                  </a:cubicBezTo>
                  <a:cubicBezTo>
                    <a:pt x="6261116" y="103498"/>
                    <a:pt x="6261050" y="104029"/>
                    <a:pt x="6261116" y="104892"/>
                  </a:cubicBezTo>
                  <a:cubicBezTo>
                    <a:pt x="6261182" y="105754"/>
                    <a:pt x="6261315" y="107081"/>
                    <a:pt x="6261315" y="107878"/>
                  </a:cubicBezTo>
                  <a:cubicBezTo>
                    <a:pt x="6261315" y="108674"/>
                    <a:pt x="6261116" y="108940"/>
                    <a:pt x="6260917" y="109537"/>
                  </a:cubicBezTo>
                  <a:cubicBezTo>
                    <a:pt x="6260719" y="110134"/>
                    <a:pt x="6260255" y="110864"/>
                    <a:pt x="6260255" y="111395"/>
                  </a:cubicBezTo>
                  <a:cubicBezTo>
                    <a:pt x="6260255" y="111926"/>
                    <a:pt x="6260719" y="112258"/>
                    <a:pt x="6260719" y="112656"/>
                  </a:cubicBezTo>
                  <a:cubicBezTo>
                    <a:pt x="6260719" y="113054"/>
                    <a:pt x="6260586" y="113253"/>
                    <a:pt x="6260387" y="113651"/>
                  </a:cubicBezTo>
                  <a:lnTo>
                    <a:pt x="6266416" y="114912"/>
                  </a:lnTo>
                  <a:cubicBezTo>
                    <a:pt x="6264362" y="111329"/>
                    <a:pt x="6264296" y="110134"/>
                    <a:pt x="6264362" y="109072"/>
                  </a:cubicBezTo>
                  <a:cubicBezTo>
                    <a:pt x="6264495" y="108011"/>
                    <a:pt x="6265091" y="106683"/>
                    <a:pt x="6265157" y="105821"/>
                  </a:cubicBezTo>
                  <a:cubicBezTo>
                    <a:pt x="6265290" y="104892"/>
                    <a:pt x="6264892" y="104493"/>
                    <a:pt x="6264959" y="103896"/>
                  </a:cubicBezTo>
                  <a:cubicBezTo>
                    <a:pt x="6264959" y="103432"/>
                    <a:pt x="6265356" y="103432"/>
                    <a:pt x="6265754" y="102569"/>
                  </a:cubicBezTo>
                  <a:lnTo>
                    <a:pt x="6274110" y="101242"/>
                  </a:lnTo>
                  <a:cubicBezTo>
                    <a:pt x="6274979" y="101457"/>
                    <a:pt x="6275128" y="101374"/>
                    <a:pt x="6275360" y="101441"/>
                  </a:cubicBezTo>
                  <a:cubicBezTo>
                    <a:pt x="6279203" y="99450"/>
                    <a:pt x="6279667" y="99450"/>
                    <a:pt x="6280263" y="99848"/>
                  </a:cubicBezTo>
                  <a:cubicBezTo>
                    <a:pt x="6283310" y="101507"/>
                    <a:pt x="6283642" y="101043"/>
                    <a:pt x="6283973" y="101175"/>
                  </a:cubicBezTo>
                  <a:lnTo>
                    <a:pt x="6288080" y="97459"/>
                  </a:lnTo>
                  <a:cubicBezTo>
                    <a:pt x="6288610" y="97127"/>
                    <a:pt x="6289207" y="97459"/>
                    <a:pt x="6289604" y="97459"/>
                  </a:cubicBezTo>
                  <a:cubicBezTo>
                    <a:pt x="6289869" y="97393"/>
                    <a:pt x="6289869" y="97194"/>
                    <a:pt x="6290201" y="97194"/>
                  </a:cubicBezTo>
                  <a:cubicBezTo>
                    <a:pt x="6290598" y="97127"/>
                    <a:pt x="6291261" y="97127"/>
                    <a:pt x="6291658" y="96995"/>
                  </a:cubicBezTo>
                  <a:cubicBezTo>
                    <a:pt x="6292188" y="96928"/>
                    <a:pt x="6292254" y="97194"/>
                    <a:pt x="6292652" y="96928"/>
                  </a:cubicBezTo>
                  <a:cubicBezTo>
                    <a:pt x="6294441" y="95402"/>
                    <a:pt x="6294904" y="95402"/>
                    <a:pt x="6295236" y="95136"/>
                  </a:cubicBezTo>
                  <a:cubicBezTo>
                    <a:pt x="6295501" y="94937"/>
                    <a:pt x="6295434" y="94606"/>
                    <a:pt x="6295501" y="94340"/>
                  </a:cubicBezTo>
                  <a:lnTo>
                    <a:pt x="6299352" y="84900"/>
                  </a:lnTo>
                  <a:cubicBezTo>
                    <a:pt x="6300039" y="83424"/>
                    <a:pt x="6300238" y="83191"/>
                    <a:pt x="6300271" y="82926"/>
                  </a:cubicBezTo>
                  <a:cubicBezTo>
                    <a:pt x="6300271" y="82461"/>
                    <a:pt x="6300072" y="81731"/>
                    <a:pt x="6299873" y="81333"/>
                  </a:cubicBezTo>
                  <a:cubicBezTo>
                    <a:pt x="6299675" y="81068"/>
                    <a:pt x="6299277" y="81333"/>
                    <a:pt x="6299012" y="81134"/>
                  </a:cubicBezTo>
                  <a:cubicBezTo>
                    <a:pt x="6296693" y="79011"/>
                    <a:pt x="6296296" y="78413"/>
                    <a:pt x="6296031" y="77882"/>
                  </a:cubicBezTo>
                  <a:cubicBezTo>
                    <a:pt x="6295699" y="77418"/>
                    <a:pt x="6295236" y="77020"/>
                    <a:pt x="6295103" y="76489"/>
                  </a:cubicBezTo>
                  <a:cubicBezTo>
                    <a:pt x="6294904" y="76024"/>
                    <a:pt x="6295037" y="75427"/>
                    <a:pt x="6295103" y="74896"/>
                  </a:cubicBezTo>
                  <a:cubicBezTo>
                    <a:pt x="6295236" y="74299"/>
                    <a:pt x="6295434" y="74033"/>
                    <a:pt x="6295501" y="73436"/>
                  </a:cubicBezTo>
                  <a:cubicBezTo>
                    <a:pt x="6295699" y="72773"/>
                    <a:pt x="6296031" y="72043"/>
                    <a:pt x="6296031" y="71379"/>
                  </a:cubicBezTo>
                  <a:cubicBezTo>
                    <a:pt x="6296031" y="70649"/>
                    <a:pt x="6295832" y="69853"/>
                    <a:pt x="6295633" y="69255"/>
                  </a:cubicBezTo>
                  <a:cubicBezTo>
                    <a:pt x="6295434" y="68791"/>
                    <a:pt x="6294904" y="68459"/>
                    <a:pt x="6294706" y="68061"/>
                  </a:cubicBezTo>
                  <a:cubicBezTo>
                    <a:pt x="6294639" y="67795"/>
                    <a:pt x="6294706" y="67397"/>
                    <a:pt x="6294706" y="66933"/>
                  </a:cubicBezTo>
                  <a:cubicBezTo>
                    <a:pt x="6294043" y="64544"/>
                    <a:pt x="6293381" y="64743"/>
                    <a:pt x="6293049" y="64411"/>
                  </a:cubicBezTo>
                  <a:cubicBezTo>
                    <a:pt x="6292453" y="62619"/>
                    <a:pt x="6292056" y="62619"/>
                    <a:pt x="6291791" y="62221"/>
                  </a:cubicBezTo>
                  <a:cubicBezTo>
                    <a:pt x="6290664" y="60164"/>
                    <a:pt x="6291062" y="59898"/>
                    <a:pt x="6291194" y="59301"/>
                  </a:cubicBezTo>
                  <a:cubicBezTo>
                    <a:pt x="6291194" y="58770"/>
                    <a:pt x="6291459" y="57974"/>
                    <a:pt x="6291393" y="57310"/>
                  </a:cubicBezTo>
                  <a:cubicBezTo>
                    <a:pt x="6291261" y="56713"/>
                    <a:pt x="6291194" y="56116"/>
                    <a:pt x="6290863" y="55519"/>
                  </a:cubicBezTo>
                  <a:cubicBezTo>
                    <a:pt x="6290466" y="55054"/>
                    <a:pt x="6289604" y="54457"/>
                    <a:pt x="6289008" y="54125"/>
                  </a:cubicBezTo>
                  <a:cubicBezTo>
                    <a:pt x="6285629" y="51935"/>
                    <a:pt x="6285828" y="51537"/>
                    <a:pt x="6285762" y="50873"/>
                  </a:cubicBezTo>
                  <a:cubicBezTo>
                    <a:pt x="6283178" y="46892"/>
                    <a:pt x="6282582" y="46693"/>
                    <a:pt x="6281853" y="46892"/>
                  </a:cubicBezTo>
                  <a:lnTo>
                    <a:pt x="6275956" y="48816"/>
                  </a:lnTo>
                  <a:cubicBezTo>
                    <a:pt x="6273240" y="45498"/>
                    <a:pt x="6272975" y="45299"/>
                    <a:pt x="6272776" y="45100"/>
                  </a:cubicBezTo>
                  <a:cubicBezTo>
                    <a:pt x="6272710" y="44834"/>
                    <a:pt x="6272776" y="44436"/>
                    <a:pt x="6272776" y="44038"/>
                  </a:cubicBezTo>
                  <a:cubicBezTo>
                    <a:pt x="6272776" y="43706"/>
                    <a:pt x="6272776" y="43441"/>
                    <a:pt x="6272776" y="43043"/>
                  </a:cubicBezTo>
                  <a:cubicBezTo>
                    <a:pt x="6269994" y="39260"/>
                    <a:pt x="6270126" y="38663"/>
                    <a:pt x="6269729" y="38464"/>
                  </a:cubicBezTo>
                  <a:lnTo>
                    <a:pt x="6264694" y="39857"/>
                  </a:lnTo>
                  <a:cubicBezTo>
                    <a:pt x="6262176" y="40388"/>
                    <a:pt x="6261977" y="40056"/>
                    <a:pt x="6261712" y="39857"/>
                  </a:cubicBezTo>
                  <a:cubicBezTo>
                    <a:pt x="6261381" y="39791"/>
                    <a:pt x="6261182" y="39393"/>
                    <a:pt x="6260785" y="39260"/>
                  </a:cubicBezTo>
                  <a:lnTo>
                    <a:pt x="6255799" y="40197"/>
                  </a:lnTo>
                  <a:cubicBezTo>
                    <a:pt x="6255037" y="40372"/>
                    <a:pt x="6254921" y="40421"/>
                    <a:pt x="6254690" y="40388"/>
                  </a:cubicBezTo>
                  <a:cubicBezTo>
                    <a:pt x="6251311" y="41583"/>
                    <a:pt x="6251311" y="41251"/>
                    <a:pt x="6250847" y="41251"/>
                  </a:cubicBezTo>
                  <a:lnTo>
                    <a:pt x="6245274" y="47829"/>
                  </a:lnTo>
                  <a:cubicBezTo>
                    <a:pt x="6244537" y="48916"/>
                    <a:pt x="6244619" y="49181"/>
                    <a:pt x="6244619" y="49480"/>
                  </a:cubicBezTo>
                  <a:cubicBezTo>
                    <a:pt x="6241704" y="52532"/>
                    <a:pt x="6241108" y="52532"/>
                    <a:pt x="6240843" y="52931"/>
                  </a:cubicBezTo>
                  <a:cubicBezTo>
                    <a:pt x="6240048" y="55253"/>
                    <a:pt x="6239915" y="55452"/>
                    <a:pt x="6239518" y="55519"/>
                  </a:cubicBezTo>
                  <a:cubicBezTo>
                    <a:pt x="6236603" y="57178"/>
                    <a:pt x="6236669" y="57709"/>
                    <a:pt x="6236802" y="58107"/>
                  </a:cubicBezTo>
                  <a:cubicBezTo>
                    <a:pt x="6236868" y="58571"/>
                    <a:pt x="6237265" y="59301"/>
                    <a:pt x="6237199" y="59766"/>
                  </a:cubicBezTo>
                  <a:cubicBezTo>
                    <a:pt x="6237067" y="60164"/>
                    <a:pt x="6236603" y="60297"/>
                    <a:pt x="6236470" y="60960"/>
                  </a:cubicBezTo>
                  <a:cubicBezTo>
                    <a:pt x="6237000" y="63814"/>
                    <a:pt x="6237464" y="63747"/>
                    <a:pt x="6237862" y="63947"/>
                  </a:cubicBezTo>
                  <a:cubicBezTo>
                    <a:pt x="6237265" y="66933"/>
                    <a:pt x="6237663" y="67464"/>
                    <a:pt x="6237398" y="67862"/>
                  </a:cubicBezTo>
                  <a:cubicBezTo>
                    <a:pt x="6234417" y="70450"/>
                    <a:pt x="6234019" y="70450"/>
                    <a:pt x="6233688" y="70649"/>
                  </a:cubicBezTo>
                  <a:cubicBezTo>
                    <a:pt x="6232893" y="72043"/>
                    <a:pt x="6232495" y="72043"/>
                    <a:pt x="6232230" y="72043"/>
                  </a:cubicBezTo>
                  <a:cubicBezTo>
                    <a:pt x="6230905" y="71578"/>
                    <a:pt x="6230640" y="71379"/>
                    <a:pt x="6230375" y="71578"/>
                  </a:cubicBezTo>
                  <a:cubicBezTo>
                    <a:pt x="6229221" y="72602"/>
                    <a:pt x="6229195" y="72633"/>
                    <a:pt x="6229183" y="72676"/>
                  </a:cubicBezTo>
                  <a:lnTo>
                    <a:pt x="6229097" y="72331"/>
                  </a:lnTo>
                  <a:cubicBezTo>
                    <a:pt x="6228853" y="72006"/>
                    <a:pt x="6228366" y="72331"/>
                    <a:pt x="6228041" y="72087"/>
                  </a:cubicBezTo>
                  <a:cubicBezTo>
                    <a:pt x="6225197" y="69482"/>
                    <a:pt x="6224709" y="68750"/>
                    <a:pt x="6224384" y="68099"/>
                  </a:cubicBezTo>
                  <a:cubicBezTo>
                    <a:pt x="6223978" y="67529"/>
                    <a:pt x="6223409" y="67041"/>
                    <a:pt x="6223246" y="66389"/>
                  </a:cubicBezTo>
                  <a:cubicBezTo>
                    <a:pt x="6223002" y="65820"/>
                    <a:pt x="6223165" y="65087"/>
                    <a:pt x="6223246" y="64436"/>
                  </a:cubicBezTo>
                  <a:cubicBezTo>
                    <a:pt x="6223409" y="63703"/>
                    <a:pt x="6223653" y="63378"/>
                    <a:pt x="6223734" y="62645"/>
                  </a:cubicBezTo>
                  <a:cubicBezTo>
                    <a:pt x="6223978" y="61831"/>
                    <a:pt x="6224384" y="60936"/>
                    <a:pt x="6224384" y="60122"/>
                  </a:cubicBezTo>
                  <a:cubicBezTo>
                    <a:pt x="6224384" y="59227"/>
                    <a:pt x="6224140" y="58250"/>
                    <a:pt x="6223896" y="57517"/>
                  </a:cubicBezTo>
                  <a:cubicBezTo>
                    <a:pt x="6223653" y="56948"/>
                    <a:pt x="6223002" y="56541"/>
                    <a:pt x="6222759" y="56052"/>
                  </a:cubicBezTo>
                  <a:cubicBezTo>
                    <a:pt x="6222677" y="55727"/>
                    <a:pt x="6222759" y="55238"/>
                    <a:pt x="6222759" y="54669"/>
                  </a:cubicBezTo>
                  <a:cubicBezTo>
                    <a:pt x="6221946" y="51738"/>
                    <a:pt x="6221133" y="51983"/>
                    <a:pt x="6220727" y="51576"/>
                  </a:cubicBezTo>
                  <a:cubicBezTo>
                    <a:pt x="6219996" y="49378"/>
                    <a:pt x="6219508" y="49378"/>
                    <a:pt x="6219183" y="48889"/>
                  </a:cubicBezTo>
                  <a:cubicBezTo>
                    <a:pt x="6217802" y="46366"/>
                    <a:pt x="6218289" y="46041"/>
                    <a:pt x="6218452" y="45308"/>
                  </a:cubicBezTo>
                  <a:cubicBezTo>
                    <a:pt x="6218452" y="44657"/>
                    <a:pt x="6218777" y="43680"/>
                    <a:pt x="6218696" y="42866"/>
                  </a:cubicBezTo>
                  <a:cubicBezTo>
                    <a:pt x="6218533" y="42134"/>
                    <a:pt x="6218452" y="41401"/>
                    <a:pt x="6218046" y="40669"/>
                  </a:cubicBezTo>
                  <a:cubicBezTo>
                    <a:pt x="6217558" y="40099"/>
                    <a:pt x="6216502" y="39366"/>
                    <a:pt x="6215770" y="38959"/>
                  </a:cubicBezTo>
                  <a:cubicBezTo>
                    <a:pt x="6211626" y="36273"/>
                    <a:pt x="6211870" y="35785"/>
                    <a:pt x="6211788" y="34971"/>
                  </a:cubicBezTo>
                  <a:lnTo>
                    <a:pt x="6209188" y="30494"/>
                  </a:lnTo>
                  <a:cubicBezTo>
                    <a:pt x="6208619" y="30087"/>
                    <a:pt x="6207888" y="29843"/>
                    <a:pt x="6206994" y="30087"/>
                  </a:cubicBezTo>
                  <a:lnTo>
                    <a:pt x="6201306" y="32000"/>
                  </a:lnTo>
                  <a:cubicBezTo>
                    <a:pt x="6200311" y="32285"/>
                    <a:pt x="6200006" y="32325"/>
                    <a:pt x="6199762" y="32447"/>
                  </a:cubicBezTo>
                  <a:cubicBezTo>
                    <a:pt x="6196430" y="28378"/>
                    <a:pt x="6196105" y="28134"/>
                    <a:pt x="6195862" y="27889"/>
                  </a:cubicBezTo>
                  <a:cubicBezTo>
                    <a:pt x="6195780" y="27564"/>
                    <a:pt x="6195862" y="27075"/>
                    <a:pt x="6195862" y="26587"/>
                  </a:cubicBezTo>
                  <a:cubicBezTo>
                    <a:pt x="6195862" y="26180"/>
                    <a:pt x="6195862" y="25854"/>
                    <a:pt x="6195862" y="25366"/>
                  </a:cubicBezTo>
                  <a:cubicBezTo>
                    <a:pt x="6192449" y="20727"/>
                    <a:pt x="6192611" y="19994"/>
                    <a:pt x="6192124" y="19750"/>
                  </a:cubicBezTo>
                  <a:close/>
                  <a:moveTo>
                    <a:pt x="5591624" y="13498"/>
                  </a:moveTo>
                  <a:lnTo>
                    <a:pt x="5584991" y="15971"/>
                  </a:lnTo>
                  <a:cubicBezTo>
                    <a:pt x="5583965" y="16225"/>
                    <a:pt x="5583823" y="16062"/>
                    <a:pt x="5583660" y="15940"/>
                  </a:cubicBezTo>
                  <a:cubicBezTo>
                    <a:pt x="5583254" y="15859"/>
                    <a:pt x="5583010" y="15370"/>
                    <a:pt x="5582522" y="15208"/>
                  </a:cubicBezTo>
                  <a:lnTo>
                    <a:pt x="5576408" y="16357"/>
                  </a:lnTo>
                  <a:cubicBezTo>
                    <a:pt x="5575473" y="16571"/>
                    <a:pt x="5575331" y="16632"/>
                    <a:pt x="5575046" y="16591"/>
                  </a:cubicBezTo>
                  <a:cubicBezTo>
                    <a:pt x="5570902" y="18056"/>
                    <a:pt x="5570902" y="17649"/>
                    <a:pt x="5570333" y="17649"/>
                  </a:cubicBezTo>
                  <a:lnTo>
                    <a:pt x="5564940" y="21765"/>
                  </a:lnTo>
                  <a:cubicBezTo>
                    <a:pt x="5564208" y="22462"/>
                    <a:pt x="5564259" y="22655"/>
                    <a:pt x="5564239" y="22859"/>
                  </a:cubicBezTo>
                  <a:cubicBezTo>
                    <a:pt x="5562289" y="26440"/>
                    <a:pt x="5562695" y="27010"/>
                    <a:pt x="5562695" y="27742"/>
                  </a:cubicBezTo>
                  <a:cubicBezTo>
                    <a:pt x="5559119" y="31487"/>
                    <a:pt x="5558388" y="31487"/>
                    <a:pt x="5558063" y="31975"/>
                  </a:cubicBezTo>
                  <a:cubicBezTo>
                    <a:pt x="5557088" y="34824"/>
                    <a:pt x="5556925" y="35068"/>
                    <a:pt x="5556438" y="35149"/>
                  </a:cubicBezTo>
                  <a:cubicBezTo>
                    <a:pt x="5552862" y="37184"/>
                    <a:pt x="5552944" y="37836"/>
                    <a:pt x="5553106" y="38324"/>
                  </a:cubicBezTo>
                  <a:cubicBezTo>
                    <a:pt x="5553187" y="38894"/>
                    <a:pt x="5553675" y="39789"/>
                    <a:pt x="5553594" y="40359"/>
                  </a:cubicBezTo>
                  <a:cubicBezTo>
                    <a:pt x="5553431" y="40847"/>
                    <a:pt x="5552862" y="41010"/>
                    <a:pt x="5552700" y="41824"/>
                  </a:cubicBezTo>
                  <a:cubicBezTo>
                    <a:pt x="5553350" y="45324"/>
                    <a:pt x="5553919" y="45243"/>
                    <a:pt x="5554406" y="45487"/>
                  </a:cubicBezTo>
                  <a:cubicBezTo>
                    <a:pt x="5553675" y="49150"/>
                    <a:pt x="5554163" y="49801"/>
                    <a:pt x="5553838" y="50289"/>
                  </a:cubicBezTo>
                  <a:cubicBezTo>
                    <a:pt x="5550181" y="53463"/>
                    <a:pt x="5549693" y="53463"/>
                    <a:pt x="5549287" y="53708"/>
                  </a:cubicBezTo>
                  <a:cubicBezTo>
                    <a:pt x="5548312" y="55417"/>
                    <a:pt x="5547824" y="55417"/>
                    <a:pt x="5547499" y="55417"/>
                  </a:cubicBezTo>
                  <a:cubicBezTo>
                    <a:pt x="5545874" y="54847"/>
                    <a:pt x="5545549" y="54603"/>
                    <a:pt x="5545224" y="54847"/>
                  </a:cubicBezTo>
                  <a:cubicBezTo>
                    <a:pt x="5542786" y="57370"/>
                    <a:pt x="5542542" y="57045"/>
                    <a:pt x="5542136" y="56882"/>
                  </a:cubicBezTo>
                  <a:cubicBezTo>
                    <a:pt x="5541811" y="56801"/>
                    <a:pt x="5541323" y="56638"/>
                    <a:pt x="5540836" y="56801"/>
                  </a:cubicBezTo>
                  <a:cubicBezTo>
                    <a:pt x="5540348" y="57045"/>
                    <a:pt x="5539861" y="57615"/>
                    <a:pt x="5539454" y="57940"/>
                  </a:cubicBezTo>
                  <a:cubicBezTo>
                    <a:pt x="5539129" y="58347"/>
                    <a:pt x="5539129" y="58591"/>
                    <a:pt x="5538723" y="58917"/>
                  </a:cubicBezTo>
                  <a:cubicBezTo>
                    <a:pt x="5536935" y="62987"/>
                    <a:pt x="5537504" y="63068"/>
                    <a:pt x="5537748" y="63475"/>
                  </a:cubicBezTo>
                  <a:cubicBezTo>
                    <a:pt x="5541567" y="66487"/>
                    <a:pt x="5541161" y="67056"/>
                    <a:pt x="5541323" y="67463"/>
                  </a:cubicBezTo>
                  <a:cubicBezTo>
                    <a:pt x="5542055" y="72429"/>
                    <a:pt x="5542136" y="72673"/>
                    <a:pt x="5542055" y="72998"/>
                  </a:cubicBezTo>
                  <a:cubicBezTo>
                    <a:pt x="5544493" y="76824"/>
                    <a:pt x="5544330" y="77149"/>
                    <a:pt x="5544086" y="77638"/>
                  </a:cubicBezTo>
                  <a:cubicBezTo>
                    <a:pt x="5545386" y="80080"/>
                    <a:pt x="5544980" y="80568"/>
                    <a:pt x="5544736" y="80894"/>
                  </a:cubicBezTo>
                  <a:lnTo>
                    <a:pt x="5552121" y="85808"/>
                  </a:lnTo>
                  <a:cubicBezTo>
                    <a:pt x="5553289" y="86489"/>
                    <a:pt x="5553512" y="86428"/>
                    <a:pt x="5553838" y="86266"/>
                  </a:cubicBezTo>
                  <a:cubicBezTo>
                    <a:pt x="5557657" y="85533"/>
                    <a:pt x="5557901" y="86266"/>
                    <a:pt x="5558551" y="86835"/>
                  </a:cubicBezTo>
                  <a:cubicBezTo>
                    <a:pt x="5561313" y="88708"/>
                    <a:pt x="5561720" y="88301"/>
                    <a:pt x="5562289" y="87975"/>
                  </a:cubicBezTo>
                  <a:cubicBezTo>
                    <a:pt x="5564726" y="86347"/>
                    <a:pt x="5565214" y="85940"/>
                    <a:pt x="5565783" y="85777"/>
                  </a:cubicBezTo>
                  <a:cubicBezTo>
                    <a:pt x="5566433" y="85533"/>
                    <a:pt x="5567164" y="85533"/>
                    <a:pt x="5567896" y="85696"/>
                  </a:cubicBezTo>
                  <a:cubicBezTo>
                    <a:pt x="5568708" y="85777"/>
                    <a:pt x="5569602" y="86021"/>
                    <a:pt x="5570333" y="86266"/>
                  </a:cubicBezTo>
                  <a:cubicBezTo>
                    <a:pt x="5571146" y="86591"/>
                    <a:pt x="5571877" y="87080"/>
                    <a:pt x="5572690" y="87324"/>
                  </a:cubicBezTo>
                  <a:cubicBezTo>
                    <a:pt x="5573584" y="87568"/>
                    <a:pt x="5574803" y="87731"/>
                    <a:pt x="5575778" y="87975"/>
                  </a:cubicBezTo>
                  <a:cubicBezTo>
                    <a:pt x="5576753" y="88219"/>
                    <a:pt x="5577565" y="88708"/>
                    <a:pt x="5578541" y="88708"/>
                  </a:cubicBezTo>
                  <a:cubicBezTo>
                    <a:pt x="5582604" y="91068"/>
                    <a:pt x="5582766" y="92208"/>
                    <a:pt x="5582847" y="93103"/>
                  </a:cubicBezTo>
                  <a:cubicBezTo>
                    <a:pt x="5582929" y="93998"/>
                    <a:pt x="5582847" y="94649"/>
                    <a:pt x="5582929" y="95707"/>
                  </a:cubicBezTo>
                  <a:cubicBezTo>
                    <a:pt x="5583010" y="96766"/>
                    <a:pt x="5583172" y="98394"/>
                    <a:pt x="5583172" y="99370"/>
                  </a:cubicBezTo>
                  <a:cubicBezTo>
                    <a:pt x="5583172" y="100347"/>
                    <a:pt x="5582929" y="100673"/>
                    <a:pt x="5582685" y="101405"/>
                  </a:cubicBezTo>
                  <a:cubicBezTo>
                    <a:pt x="5582441" y="102138"/>
                    <a:pt x="5581872" y="103033"/>
                    <a:pt x="5581872" y="103684"/>
                  </a:cubicBezTo>
                  <a:cubicBezTo>
                    <a:pt x="5581872" y="104335"/>
                    <a:pt x="5582441" y="104742"/>
                    <a:pt x="5582441" y="105231"/>
                  </a:cubicBezTo>
                  <a:cubicBezTo>
                    <a:pt x="5582441" y="105719"/>
                    <a:pt x="5582279" y="105963"/>
                    <a:pt x="5582035" y="106452"/>
                  </a:cubicBezTo>
                  <a:lnTo>
                    <a:pt x="5589429" y="107998"/>
                  </a:lnTo>
                  <a:cubicBezTo>
                    <a:pt x="5586910" y="103603"/>
                    <a:pt x="5586829" y="102138"/>
                    <a:pt x="5586910" y="100835"/>
                  </a:cubicBezTo>
                  <a:cubicBezTo>
                    <a:pt x="5587073" y="99533"/>
                    <a:pt x="5587804" y="97905"/>
                    <a:pt x="5587886" y="96847"/>
                  </a:cubicBezTo>
                  <a:cubicBezTo>
                    <a:pt x="5588048" y="95707"/>
                    <a:pt x="5587560" y="95219"/>
                    <a:pt x="5587642" y="94487"/>
                  </a:cubicBezTo>
                  <a:cubicBezTo>
                    <a:pt x="5587642" y="93917"/>
                    <a:pt x="5588129" y="93917"/>
                    <a:pt x="5588617" y="92859"/>
                  </a:cubicBezTo>
                  <a:lnTo>
                    <a:pt x="5590405" y="87975"/>
                  </a:lnTo>
                  <a:cubicBezTo>
                    <a:pt x="5591055" y="87324"/>
                    <a:pt x="5591380" y="88545"/>
                    <a:pt x="5592030" y="88789"/>
                  </a:cubicBezTo>
                  <a:lnTo>
                    <a:pt x="5598866" y="91231"/>
                  </a:lnTo>
                  <a:cubicBezTo>
                    <a:pt x="5599932" y="91495"/>
                    <a:pt x="5600115" y="91394"/>
                    <a:pt x="5600400" y="91475"/>
                  </a:cubicBezTo>
                  <a:cubicBezTo>
                    <a:pt x="5605113" y="89033"/>
                    <a:pt x="5605682" y="89033"/>
                    <a:pt x="5606413" y="89521"/>
                  </a:cubicBezTo>
                  <a:cubicBezTo>
                    <a:pt x="5610151" y="91556"/>
                    <a:pt x="5610557" y="90987"/>
                    <a:pt x="5610963" y="91149"/>
                  </a:cubicBezTo>
                  <a:lnTo>
                    <a:pt x="5616002" y="86591"/>
                  </a:lnTo>
                  <a:cubicBezTo>
                    <a:pt x="5616652" y="86184"/>
                    <a:pt x="5617383" y="86591"/>
                    <a:pt x="5617871" y="86591"/>
                  </a:cubicBezTo>
                  <a:cubicBezTo>
                    <a:pt x="5618196" y="86510"/>
                    <a:pt x="5618196" y="86266"/>
                    <a:pt x="5618602" y="86266"/>
                  </a:cubicBezTo>
                  <a:cubicBezTo>
                    <a:pt x="5619089" y="86184"/>
                    <a:pt x="5619902" y="86184"/>
                    <a:pt x="5620390" y="86021"/>
                  </a:cubicBezTo>
                  <a:cubicBezTo>
                    <a:pt x="5621040" y="85940"/>
                    <a:pt x="5621121" y="86266"/>
                    <a:pt x="5621608" y="85940"/>
                  </a:cubicBezTo>
                  <a:cubicBezTo>
                    <a:pt x="5623803" y="84068"/>
                    <a:pt x="5624371" y="84068"/>
                    <a:pt x="5624778" y="83742"/>
                  </a:cubicBezTo>
                  <a:cubicBezTo>
                    <a:pt x="5625103" y="83498"/>
                    <a:pt x="5625021" y="83091"/>
                    <a:pt x="5625103" y="82766"/>
                  </a:cubicBezTo>
                  <a:cubicBezTo>
                    <a:pt x="5629160" y="80393"/>
                    <a:pt x="5629226" y="80592"/>
                    <a:pt x="5629160" y="80858"/>
                  </a:cubicBezTo>
                  <a:cubicBezTo>
                    <a:pt x="5631148" y="83977"/>
                    <a:pt x="5631015" y="84242"/>
                    <a:pt x="5630817" y="84640"/>
                  </a:cubicBezTo>
                  <a:cubicBezTo>
                    <a:pt x="5631877" y="86631"/>
                    <a:pt x="5631545" y="87029"/>
                    <a:pt x="5631347" y="87295"/>
                  </a:cubicBezTo>
                  <a:lnTo>
                    <a:pt x="5637367" y="91301"/>
                  </a:lnTo>
                  <a:cubicBezTo>
                    <a:pt x="5638319" y="91857"/>
                    <a:pt x="5638502" y="91807"/>
                    <a:pt x="5638767" y="91675"/>
                  </a:cubicBezTo>
                  <a:cubicBezTo>
                    <a:pt x="5641881" y="91077"/>
                    <a:pt x="5642079" y="91675"/>
                    <a:pt x="5642609" y="92139"/>
                  </a:cubicBezTo>
                  <a:cubicBezTo>
                    <a:pt x="5644862" y="93665"/>
                    <a:pt x="5645193" y="93334"/>
                    <a:pt x="5645657" y="93068"/>
                  </a:cubicBezTo>
                  <a:cubicBezTo>
                    <a:pt x="5647644" y="91741"/>
                    <a:pt x="5648042" y="91409"/>
                    <a:pt x="5648506" y="91276"/>
                  </a:cubicBezTo>
                  <a:cubicBezTo>
                    <a:pt x="5649036" y="91077"/>
                    <a:pt x="5649632" y="91077"/>
                    <a:pt x="5650228" y="91210"/>
                  </a:cubicBezTo>
                  <a:cubicBezTo>
                    <a:pt x="5650891" y="91276"/>
                    <a:pt x="5651620" y="91476"/>
                    <a:pt x="5652216" y="91675"/>
                  </a:cubicBezTo>
                  <a:cubicBezTo>
                    <a:pt x="5652878" y="91940"/>
                    <a:pt x="5653475" y="92338"/>
                    <a:pt x="5654137" y="92537"/>
                  </a:cubicBezTo>
                  <a:cubicBezTo>
                    <a:pt x="5654866" y="92736"/>
                    <a:pt x="5655860" y="92869"/>
                    <a:pt x="5656655" y="93068"/>
                  </a:cubicBezTo>
                  <a:cubicBezTo>
                    <a:pt x="5657450" y="93267"/>
                    <a:pt x="5658112" y="93665"/>
                    <a:pt x="5658907" y="93665"/>
                  </a:cubicBezTo>
                  <a:cubicBezTo>
                    <a:pt x="5662220" y="95590"/>
                    <a:pt x="5662352" y="96519"/>
                    <a:pt x="5662419" y="97249"/>
                  </a:cubicBezTo>
                  <a:cubicBezTo>
                    <a:pt x="5662485" y="97979"/>
                    <a:pt x="5662419" y="98510"/>
                    <a:pt x="5662485" y="99373"/>
                  </a:cubicBezTo>
                  <a:cubicBezTo>
                    <a:pt x="5662551" y="100235"/>
                    <a:pt x="5662684" y="101562"/>
                    <a:pt x="5662684" y="102359"/>
                  </a:cubicBezTo>
                  <a:cubicBezTo>
                    <a:pt x="5662684" y="103155"/>
                    <a:pt x="5662485" y="103421"/>
                    <a:pt x="5662286" y="104018"/>
                  </a:cubicBezTo>
                  <a:cubicBezTo>
                    <a:pt x="5662087" y="104615"/>
                    <a:pt x="5661624" y="105345"/>
                    <a:pt x="5661624" y="105876"/>
                  </a:cubicBezTo>
                  <a:cubicBezTo>
                    <a:pt x="5661624" y="106407"/>
                    <a:pt x="5662087" y="106739"/>
                    <a:pt x="5662087" y="107137"/>
                  </a:cubicBezTo>
                  <a:cubicBezTo>
                    <a:pt x="5662087" y="107535"/>
                    <a:pt x="5661955" y="107734"/>
                    <a:pt x="5661756" y="108132"/>
                  </a:cubicBezTo>
                  <a:lnTo>
                    <a:pt x="5667785" y="109393"/>
                  </a:lnTo>
                  <a:cubicBezTo>
                    <a:pt x="5665731" y="105810"/>
                    <a:pt x="5665665" y="104615"/>
                    <a:pt x="5665731" y="103553"/>
                  </a:cubicBezTo>
                  <a:cubicBezTo>
                    <a:pt x="5665864" y="102492"/>
                    <a:pt x="5666460" y="101164"/>
                    <a:pt x="5666526" y="100302"/>
                  </a:cubicBezTo>
                  <a:cubicBezTo>
                    <a:pt x="5666659" y="99373"/>
                    <a:pt x="5666261" y="98974"/>
                    <a:pt x="5666327" y="98377"/>
                  </a:cubicBezTo>
                  <a:cubicBezTo>
                    <a:pt x="5666327" y="97913"/>
                    <a:pt x="5666725" y="97913"/>
                    <a:pt x="5667122" y="97050"/>
                  </a:cubicBezTo>
                  <a:lnTo>
                    <a:pt x="5675478" y="95723"/>
                  </a:lnTo>
                  <a:cubicBezTo>
                    <a:pt x="5676348" y="95938"/>
                    <a:pt x="5676497" y="95855"/>
                    <a:pt x="5676729" y="95922"/>
                  </a:cubicBezTo>
                  <a:cubicBezTo>
                    <a:pt x="5680572" y="93931"/>
                    <a:pt x="5681035" y="93931"/>
                    <a:pt x="5681632" y="94329"/>
                  </a:cubicBezTo>
                  <a:cubicBezTo>
                    <a:pt x="5684679" y="95988"/>
                    <a:pt x="5685010" y="95524"/>
                    <a:pt x="5685342" y="95656"/>
                  </a:cubicBezTo>
                  <a:lnTo>
                    <a:pt x="5689449" y="91940"/>
                  </a:lnTo>
                  <a:cubicBezTo>
                    <a:pt x="5689979" y="91608"/>
                    <a:pt x="5690576" y="91940"/>
                    <a:pt x="5690973" y="91940"/>
                  </a:cubicBezTo>
                  <a:cubicBezTo>
                    <a:pt x="5691238" y="91874"/>
                    <a:pt x="5691238" y="91675"/>
                    <a:pt x="5691569" y="91675"/>
                  </a:cubicBezTo>
                  <a:cubicBezTo>
                    <a:pt x="5691967" y="91608"/>
                    <a:pt x="5692629" y="91608"/>
                    <a:pt x="5693027" y="91476"/>
                  </a:cubicBezTo>
                  <a:cubicBezTo>
                    <a:pt x="5693557" y="91409"/>
                    <a:pt x="5693623" y="91675"/>
                    <a:pt x="5694021" y="91409"/>
                  </a:cubicBezTo>
                  <a:cubicBezTo>
                    <a:pt x="5695809" y="89883"/>
                    <a:pt x="5696273" y="89883"/>
                    <a:pt x="5696604" y="89617"/>
                  </a:cubicBezTo>
                  <a:cubicBezTo>
                    <a:pt x="5696869" y="89418"/>
                    <a:pt x="5696803" y="89087"/>
                    <a:pt x="5696869" y="88821"/>
                  </a:cubicBezTo>
                  <a:lnTo>
                    <a:pt x="5700720" y="79381"/>
                  </a:lnTo>
                  <a:cubicBezTo>
                    <a:pt x="5701408" y="77905"/>
                    <a:pt x="5701606" y="77672"/>
                    <a:pt x="5701640" y="77407"/>
                  </a:cubicBezTo>
                  <a:cubicBezTo>
                    <a:pt x="5701640" y="76942"/>
                    <a:pt x="5701441" y="76212"/>
                    <a:pt x="5701242" y="75814"/>
                  </a:cubicBezTo>
                  <a:cubicBezTo>
                    <a:pt x="5701043" y="75549"/>
                    <a:pt x="5700646" y="75814"/>
                    <a:pt x="5700381" y="75615"/>
                  </a:cubicBezTo>
                  <a:cubicBezTo>
                    <a:pt x="5698062" y="73492"/>
                    <a:pt x="5697664" y="72894"/>
                    <a:pt x="5697399" y="72363"/>
                  </a:cubicBezTo>
                  <a:cubicBezTo>
                    <a:pt x="5697068" y="71899"/>
                    <a:pt x="5696604" y="71501"/>
                    <a:pt x="5696472" y="70970"/>
                  </a:cubicBezTo>
                  <a:cubicBezTo>
                    <a:pt x="5696273" y="70505"/>
                    <a:pt x="5696406" y="69908"/>
                    <a:pt x="5696472" y="69377"/>
                  </a:cubicBezTo>
                  <a:cubicBezTo>
                    <a:pt x="5696604" y="68780"/>
                    <a:pt x="5696803" y="68514"/>
                    <a:pt x="5696869" y="67917"/>
                  </a:cubicBezTo>
                  <a:cubicBezTo>
                    <a:pt x="5697068" y="67254"/>
                    <a:pt x="5697399" y="66524"/>
                    <a:pt x="5697399" y="65860"/>
                  </a:cubicBezTo>
                  <a:cubicBezTo>
                    <a:pt x="5697399" y="65130"/>
                    <a:pt x="5697201" y="64334"/>
                    <a:pt x="5697002" y="63736"/>
                  </a:cubicBezTo>
                  <a:cubicBezTo>
                    <a:pt x="5696803" y="63272"/>
                    <a:pt x="5696273" y="62940"/>
                    <a:pt x="5696074" y="62542"/>
                  </a:cubicBezTo>
                  <a:cubicBezTo>
                    <a:pt x="5696008" y="62276"/>
                    <a:pt x="5696074" y="61878"/>
                    <a:pt x="5696074" y="61414"/>
                  </a:cubicBezTo>
                  <a:cubicBezTo>
                    <a:pt x="5695412" y="59025"/>
                    <a:pt x="5694749" y="59224"/>
                    <a:pt x="5694418" y="58892"/>
                  </a:cubicBezTo>
                  <a:cubicBezTo>
                    <a:pt x="5693822" y="57100"/>
                    <a:pt x="5693424" y="57100"/>
                    <a:pt x="5693159" y="56702"/>
                  </a:cubicBezTo>
                  <a:cubicBezTo>
                    <a:pt x="5692033" y="54645"/>
                    <a:pt x="5692431" y="54379"/>
                    <a:pt x="5692563" y="53782"/>
                  </a:cubicBezTo>
                  <a:cubicBezTo>
                    <a:pt x="5692563" y="53251"/>
                    <a:pt x="5692828" y="52455"/>
                    <a:pt x="5692762" y="51791"/>
                  </a:cubicBezTo>
                  <a:cubicBezTo>
                    <a:pt x="5692629" y="51194"/>
                    <a:pt x="5692563" y="50597"/>
                    <a:pt x="5692232" y="50000"/>
                  </a:cubicBezTo>
                  <a:cubicBezTo>
                    <a:pt x="5691834" y="49535"/>
                    <a:pt x="5690973" y="48938"/>
                    <a:pt x="5690377" y="48606"/>
                  </a:cubicBezTo>
                  <a:cubicBezTo>
                    <a:pt x="5686998" y="46416"/>
                    <a:pt x="5687197" y="46018"/>
                    <a:pt x="5687130" y="45354"/>
                  </a:cubicBezTo>
                  <a:cubicBezTo>
                    <a:pt x="5684547" y="41373"/>
                    <a:pt x="5683950" y="41174"/>
                    <a:pt x="5683222" y="41373"/>
                  </a:cubicBezTo>
                  <a:lnTo>
                    <a:pt x="5677325" y="43297"/>
                  </a:lnTo>
                  <a:cubicBezTo>
                    <a:pt x="5674609" y="39979"/>
                    <a:pt x="5674344" y="39780"/>
                    <a:pt x="5674145" y="39581"/>
                  </a:cubicBezTo>
                  <a:cubicBezTo>
                    <a:pt x="5674079" y="39315"/>
                    <a:pt x="5674145" y="38917"/>
                    <a:pt x="5674145" y="38519"/>
                  </a:cubicBezTo>
                  <a:cubicBezTo>
                    <a:pt x="5674145" y="38187"/>
                    <a:pt x="5674145" y="37922"/>
                    <a:pt x="5674145" y="37523"/>
                  </a:cubicBezTo>
                  <a:cubicBezTo>
                    <a:pt x="5671363" y="33741"/>
                    <a:pt x="5671495" y="33144"/>
                    <a:pt x="5671098" y="32944"/>
                  </a:cubicBezTo>
                  <a:lnTo>
                    <a:pt x="5669574" y="32347"/>
                  </a:lnTo>
                  <a:lnTo>
                    <a:pt x="5664166" y="34363"/>
                  </a:lnTo>
                  <a:cubicBezTo>
                    <a:pt x="5663330" y="34570"/>
                    <a:pt x="5663214" y="34438"/>
                    <a:pt x="5663081" y="34338"/>
                  </a:cubicBezTo>
                  <a:cubicBezTo>
                    <a:pt x="5662750" y="34272"/>
                    <a:pt x="5662551" y="33874"/>
                    <a:pt x="5662154" y="33741"/>
                  </a:cubicBezTo>
                  <a:lnTo>
                    <a:pt x="5657168" y="34678"/>
                  </a:lnTo>
                  <a:cubicBezTo>
                    <a:pt x="5656406" y="34852"/>
                    <a:pt x="5656290" y="34902"/>
                    <a:pt x="5656058" y="34869"/>
                  </a:cubicBezTo>
                  <a:cubicBezTo>
                    <a:pt x="5652680" y="36063"/>
                    <a:pt x="5652680" y="35732"/>
                    <a:pt x="5652216" y="35732"/>
                  </a:cubicBezTo>
                  <a:lnTo>
                    <a:pt x="5646642" y="42310"/>
                  </a:lnTo>
                  <a:cubicBezTo>
                    <a:pt x="5645905" y="43397"/>
                    <a:pt x="5645988" y="43662"/>
                    <a:pt x="5645988" y="43961"/>
                  </a:cubicBezTo>
                  <a:cubicBezTo>
                    <a:pt x="5643073" y="47013"/>
                    <a:pt x="5642477" y="47013"/>
                    <a:pt x="5642212" y="47412"/>
                  </a:cubicBezTo>
                  <a:cubicBezTo>
                    <a:pt x="5641417" y="49734"/>
                    <a:pt x="5641284" y="49933"/>
                    <a:pt x="5640887" y="50000"/>
                  </a:cubicBezTo>
                  <a:cubicBezTo>
                    <a:pt x="5637972" y="51659"/>
                    <a:pt x="5638038" y="52190"/>
                    <a:pt x="5638170" y="52588"/>
                  </a:cubicBezTo>
                  <a:cubicBezTo>
                    <a:pt x="5638237" y="53052"/>
                    <a:pt x="5638634" y="53782"/>
                    <a:pt x="5638568" y="54247"/>
                  </a:cubicBezTo>
                  <a:cubicBezTo>
                    <a:pt x="5638435" y="54645"/>
                    <a:pt x="5637972" y="54778"/>
                    <a:pt x="5637839" y="55441"/>
                  </a:cubicBezTo>
                  <a:cubicBezTo>
                    <a:pt x="5638369" y="58295"/>
                    <a:pt x="5638833" y="58228"/>
                    <a:pt x="5639230" y="58428"/>
                  </a:cubicBezTo>
                  <a:cubicBezTo>
                    <a:pt x="5638634" y="61414"/>
                    <a:pt x="5639032" y="61945"/>
                    <a:pt x="5638767" y="62343"/>
                  </a:cubicBezTo>
                  <a:cubicBezTo>
                    <a:pt x="5635785" y="64931"/>
                    <a:pt x="5635388" y="64931"/>
                    <a:pt x="5635057" y="65130"/>
                  </a:cubicBezTo>
                  <a:cubicBezTo>
                    <a:pt x="5634262" y="66524"/>
                    <a:pt x="5633864" y="66524"/>
                    <a:pt x="5633599" y="66524"/>
                  </a:cubicBezTo>
                  <a:cubicBezTo>
                    <a:pt x="5632274" y="66059"/>
                    <a:pt x="5632009" y="65860"/>
                    <a:pt x="5631744" y="66059"/>
                  </a:cubicBezTo>
                  <a:lnTo>
                    <a:pt x="5630598" y="67340"/>
                  </a:lnTo>
                  <a:lnTo>
                    <a:pt x="5630466" y="66812"/>
                  </a:lnTo>
                  <a:cubicBezTo>
                    <a:pt x="5630222" y="66487"/>
                    <a:pt x="5629735" y="66812"/>
                    <a:pt x="5629409" y="66568"/>
                  </a:cubicBezTo>
                  <a:cubicBezTo>
                    <a:pt x="5626565" y="63963"/>
                    <a:pt x="5626078" y="63231"/>
                    <a:pt x="5625753" y="62580"/>
                  </a:cubicBezTo>
                  <a:cubicBezTo>
                    <a:pt x="5625346" y="62010"/>
                    <a:pt x="5624778" y="61522"/>
                    <a:pt x="5624615" y="60870"/>
                  </a:cubicBezTo>
                  <a:cubicBezTo>
                    <a:pt x="5624371" y="60301"/>
                    <a:pt x="5624534" y="59568"/>
                    <a:pt x="5624615" y="58917"/>
                  </a:cubicBezTo>
                  <a:cubicBezTo>
                    <a:pt x="5624778" y="58184"/>
                    <a:pt x="5625021" y="57859"/>
                    <a:pt x="5625103" y="57126"/>
                  </a:cubicBezTo>
                  <a:cubicBezTo>
                    <a:pt x="5625346" y="56312"/>
                    <a:pt x="5625753" y="55417"/>
                    <a:pt x="5625753" y="54603"/>
                  </a:cubicBezTo>
                  <a:cubicBezTo>
                    <a:pt x="5625753" y="53708"/>
                    <a:pt x="5625509" y="52731"/>
                    <a:pt x="5625265" y="51998"/>
                  </a:cubicBezTo>
                  <a:cubicBezTo>
                    <a:pt x="5625021" y="51429"/>
                    <a:pt x="5624371" y="51022"/>
                    <a:pt x="5624128" y="50533"/>
                  </a:cubicBezTo>
                  <a:cubicBezTo>
                    <a:pt x="5624046" y="50208"/>
                    <a:pt x="5624128" y="49719"/>
                    <a:pt x="5624128" y="49150"/>
                  </a:cubicBezTo>
                  <a:cubicBezTo>
                    <a:pt x="5623315" y="46219"/>
                    <a:pt x="5622502" y="46464"/>
                    <a:pt x="5622096" y="46057"/>
                  </a:cubicBezTo>
                  <a:cubicBezTo>
                    <a:pt x="5621365" y="43859"/>
                    <a:pt x="5620877" y="43859"/>
                    <a:pt x="5620552" y="43370"/>
                  </a:cubicBezTo>
                  <a:cubicBezTo>
                    <a:pt x="5619171" y="40847"/>
                    <a:pt x="5619658" y="40522"/>
                    <a:pt x="5619821" y="39789"/>
                  </a:cubicBezTo>
                  <a:cubicBezTo>
                    <a:pt x="5619821" y="39138"/>
                    <a:pt x="5620146" y="38161"/>
                    <a:pt x="5620065" y="37347"/>
                  </a:cubicBezTo>
                  <a:cubicBezTo>
                    <a:pt x="5619902" y="36614"/>
                    <a:pt x="5619821" y="35882"/>
                    <a:pt x="5619414" y="35149"/>
                  </a:cubicBezTo>
                  <a:cubicBezTo>
                    <a:pt x="5618927" y="34580"/>
                    <a:pt x="5617871" y="33847"/>
                    <a:pt x="5617139" y="33440"/>
                  </a:cubicBezTo>
                  <a:cubicBezTo>
                    <a:pt x="5612995" y="30754"/>
                    <a:pt x="5613239" y="30266"/>
                    <a:pt x="5613157" y="29452"/>
                  </a:cubicBezTo>
                  <a:lnTo>
                    <a:pt x="5610557" y="24975"/>
                  </a:lnTo>
                  <a:cubicBezTo>
                    <a:pt x="5609988" y="24568"/>
                    <a:pt x="5609257" y="24324"/>
                    <a:pt x="5608363" y="24568"/>
                  </a:cubicBezTo>
                  <a:lnTo>
                    <a:pt x="5602675" y="26481"/>
                  </a:lnTo>
                  <a:cubicBezTo>
                    <a:pt x="5601679" y="26766"/>
                    <a:pt x="5601375" y="26806"/>
                    <a:pt x="5601131" y="26928"/>
                  </a:cubicBezTo>
                  <a:cubicBezTo>
                    <a:pt x="5597799" y="22859"/>
                    <a:pt x="5597474" y="22615"/>
                    <a:pt x="5597230" y="22370"/>
                  </a:cubicBezTo>
                  <a:cubicBezTo>
                    <a:pt x="5597149" y="22045"/>
                    <a:pt x="5597230" y="21556"/>
                    <a:pt x="5597230" y="21068"/>
                  </a:cubicBezTo>
                  <a:cubicBezTo>
                    <a:pt x="5597230" y="20661"/>
                    <a:pt x="5597230" y="20335"/>
                    <a:pt x="5597230" y="19847"/>
                  </a:cubicBezTo>
                  <a:cubicBezTo>
                    <a:pt x="5593818" y="15208"/>
                    <a:pt x="5593980" y="14475"/>
                    <a:pt x="5593492" y="14231"/>
                  </a:cubicBezTo>
                  <a:close/>
                  <a:moveTo>
                    <a:pt x="62700" y="0"/>
                  </a:moveTo>
                  <a:cubicBezTo>
                    <a:pt x="58340" y="1579"/>
                    <a:pt x="58155" y="2694"/>
                    <a:pt x="57784" y="2787"/>
                  </a:cubicBezTo>
                  <a:cubicBezTo>
                    <a:pt x="54259" y="3530"/>
                    <a:pt x="53980" y="3066"/>
                    <a:pt x="53609" y="2787"/>
                  </a:cubicBezTo>
                  <a:cubicBezTo>
                    <a:pt x="53146" y="2694"/>
                    <a:pt x="52867" y="2137"/>
                    <a:pt x="52311" y="1951"/>
                  </a:cubicBezTo>
                  <a:cubicBezTo>
                    <a:pt x="47395" y="4088"/>
                    <a:pt x="47487" y="3066"/>
                    <a:pt x="46931" y="2973"/>
                  </a:cubicBezTo>
                  <a:cubicBezTo>
                    <a:pt x="44426" y="3252"/>
                    <a:pt x="44426" y="3623"/>
                    <a:pt x="43777" y="3530"/>
                  </a:cubicBezTo>
                  <a:cubicBezTo>
                    <a:pt x="39046" y="5203"/>
                    <a:pt x="39046" y="4738"/>
                    <a:pt x="38397" y="4738"/>
                  </a:cubicBezTo>
                  <a:cubicBezTo>
                    <a:pt x="35429" y="4924"/>
                    <a:pt x="35985" y="5296"/>
                    <a:pt x="35150" y="5482"/>
                  </a:cubicBezTo>
                  <a:cubicBezTo>
                    <a:pt x="30327" y="9012"/>
                    <a:pt x="31533" y="9756"/>
                    <a:pt x="31440" y="10685"/>
                  </a:cubicBezTo>
                  <a:cubicBezTo>
                    <a:pt x="29214" y="14773"/>
                    <a:pt x="29678" y="15423"/>
                    <a:pt x="29678" y="16259"/>
                  </a:cubicBezTo>
                  <a:cubicBezTo>
                    <a:pt x="29492" y="19047"/>
                    <a:pt x="28843" y="18582"/>
                    <a:pt x="28565" y="18582"/>
                  </a:cubicBezTo>
                  <a:cubicBezTo>
                    <a:pt x="28101" y="18582"/>
                    <a:pt x="27452" y="18582"/>
                    <a:pt x="27173" y="18768"/>
                  </a:cubicBezTo>
                  <a:cubicBezTo>
                    <a:pt x="26709" y="19047"/>
                    <a:pt x="26431" y="19883"/>
                    <a:pt x="26060" y="20255"/>
                  </a:cubicBezTo>
                  <a:cubicBezTo>
                    <a:pt x="25596" y="20533"/>
                    <a:pt x="24762" y="20533"/>
                    <a:pt x="24390" y="21091"/>
                  </a:cubicBezTo>
                  <a:cubicBezTo>
                    <a:pt x="23277" y="24343"/>
                    <a:pt x="23092" y="24622"/>
                    <a:pt x="22535" y="24714"/>
                  </a:cubicBezTo>
                  <a:cubicBezTo>
                    <a:pt x="18454" y="27037"/>
                    <a:pt x="18547" y="27781"/>
                    <a:pt x="18732" y="28338"/>
                  </a:cubicBezTo>
                  <a:cubicBezTo>
                    <a:pt x="18825" y="28988"/>
                    <a:pt x="19382" y="30010"/>
                    <a:pt x="19289" y="30661"/>
                  </a:cubicBezTo>
                  <a:cubicBezTo>
                    <a:pt x="19103" y="31218"/>
                    <a:pt x="18454" y="31404"/>
                    <a:pt x="18268" y="32333"/>
                  </a:cubicBezTo>
                  <a:cubicBezTo>
                    <a:pt x="19011" y="36328"/>
                    <a:pt x="19660" y="36236"/>
                    <a:pt x="20216" y="36514"/>
                  </a:cubicBezTo>
                  <a:cubicBezTo>
                    <a:pt x="20773" y="36793"/>
                    <a:pt x="21608" y="37443"/>
                    <a:pt x="21701" y="37722"/>
                  </a:cubicBezTo>
                  <a:cubicBezTo>
                    <a:pt x="19382" y="40696"/>
                    <a:pt x="19938" y="41439"/>
                    <a:pt x="19567" y="41996"/>
                  </a:cubicBezTo>
                  <a:cubicBezTo>
                    <a:pt x="15393" y="45620"/>
                    <a:pt x="14836" y="45620"/>
                    <a:pt x="14373" y="45899"/>
                  </a:cubicBezTo>
                  <a:cubicBezTo>
                    <a:pt x="14002" y="46363"/>
                    <a:pt x="13816" y="47199"/>
                    <a:pt x="13538" y="47478"/>
                  </a:cubicBezTo>
                  <a:cubicBezTo>
                    <a:pt x="13259" y="47850"/>
                    <a:pt x="12703" y="47850"/>
                    <a:pt x="12332" y="47850"/>
                  </a:cubicBezTo>
                  <a:cubicBezTo>
                    <a:pt x="11868" y="47850"/>
                    <a:pt x="11312" y="47292"/>
                    <a:pt x="10941" y="47292"/>
                  </a:cubicBezTo>
                  <a:cubicBezTo>
                    <a:pt x="10477" y="47199"/>
                    <a:pt x="10106" y="46921"/>
                    <a:pt x="9735" y="47199"/>
                  </a:cubicBezTo>
                  <a:cubicBezTo>
                    <a:pt x="7787" y="48965"/>
                    <a:pt x="7601" y="49708"/>
                    <a:pt x="7323" y="49894"/>
                  </a:cubicBezTo>
                  <a:cubicBezTo>
                    <a:pt x="6952" y="50080"/>
                    <a:pt x="6674" y="49708"/>
                    <a:pt x="6210" y="49522"/>
                  </a:cubicBezTo>
                  <a:cubicBezTo>
                    <a:pt x="5839" y="49429"/>
                    <a:pt x="5282" y="49244"/>
                    <a:pt x="4726" y="49429"/>
                  </a:cubicBezTo>
                  <a:cubicBezTo>
                    <a:pt x="4169" y="49708"/>
                    <a:pt x="3613" y="50358"/>
                    <a:pt x="3149" y="50730"/>
                  </a:cubicBezTo>
                  <a:cubicBezTo>
                    <a:pt x="2778" y="51195"/>
                    <a:pt x="2778" y="51473"/>
                    <a:pt x="2314" y="51845"/>
                  </a:cubicBezTo>
                  <a:cubicBezTo>
                    <a:pt x="88" y="54911"/>
                    <a:pt x="-190" y="55469"/>
                    <a:pt x="88" y="55933"/>
                  </a:cubicBezTo>
                  <a:cubicBezTo>
                    <a:pt x="273" y="56491"/>
                    <a:pt x="923" y="56584"/>
                    <a:pt x="1201" y="57048"/>
                  </a:cubicBezTo>
                  <a:cubicBezTo>
                    <a:pt x="1665" y="57420"/>
                    <a:pt x="1943" y="58349"/>
                    <a:pt x="2314" y="58628"/>
                  </a:cubicBezTo>
                  <a:cubicBezTo>
                    <a:pt x="2778" y="58906"/>
                    <a:pt x="3056" y="58070"/>
                    <a:pt x="3427" y="58349"/>
                  </a:cubicBezTo>
                  <a:cubicBezTo>
                    <a:pt x="5561" y="60486"/>
                    <a:pt x="5097" y="61136"/>
                    <a:pt x="5282" y="61601"/>
                  </a:cubicBezTo>
                  <a:cubicBezTo>
                    <a:pt x="6117" y="65782"/>
                    <a:pt x="6117" y="66432"/>
                    <a:pt x="6117" y="66804"/>
                  </a:cubicBezTo>
                  <a:cubicBezTo>
                    <a:pt x="6117" y="67268"/>
                    <a:pt x="6210" y="67547"/>
                    <a:pt x="6117" y="67919"/>
                  </a:cubicBezTo>
                  <a:cubicBezTo>
                    <a:pt x="5932" y="68476"/>
                    <a:pt x="5282" y="69313"/>
                    <a:pt x="5282" y="69591"/>
                  </a:cubicBezTo>
                  <a:cubicBezTo>
                    <a:pt x="8714" y="70335"/>
                    <a:pt x="8900" y="71171"/>
                    <a:pt x="8900" y="71728"/>
                  </a:cubicBezTo>
                  <a:cubicBezTo>
                    <a:pt x="8900" y="72286"/>
                    <a:pt x="8714" y="72657"/>
                    <a:pt x="8436" y="73215"/>
                  </a:cubicBezTo>
                  <a:cubicBezTo>
                    <a:pt x="9271" y="75259"/>
                    <a:pt x="9920" y="75259"/>
                    <a:pt x="9920" y="75538"/>
                  </a:cubicBezTo>
                  <a:cubicBezTo>
                    <a:pt x="9920" y="76002"/>
                    <a:pt x="9456" y="76560"/>
                    <a:pt x="9178" y="76931"/>
                  </a:cubicBezTo>
                  <a:cubicBezTo>
                    <a:pt x="8993" y="77396"/>
                    <a:pt x="8714" y="78232"/>
                    <a:pt x="8900" y="78511"/>
                  </a:cubicBezTo>
                  <a:cubicBezTo>
                    <a:pt x="12888" y="76931"/>
                    <a:pt x="12610" y="77489"/>
                    <a:pt x="12610" y="77953"/>
                  </a:cubicBezTo>
                  <a:cubicBezTo>
                    <a:pt x="12703" y="78325"/>
                    <a:pt x="12981" y="78883"/>
                    <a:pt x="13259" y="79161"/>
                  </a:cubicBezTo>
                  <a:cubicBezTo>
                    <a:pt x="13538" y="79440"/>
                    <a:pt x="14002" y="79440"/>
                    <a:pt x="14094" y="79719"/>
                  </a:cubicBezTo>
                  <a:cubicBezTo>
                    <a:pt x="14373" y="79997"/>
                    <a:pt x="14651" y="80462"/>
                    <a:pt x="14651" y="80741"/>
                  </a:cubicBezTo>
                  <a:cubicBezTo>
                    <a:pt x="16228" y="83342"/>
                    <a:pt x="16784" y="83621"/>
                    <a:pt x="17155" y="83714"/>
                  </a:cubicBezTo>
                  <a:cubicBezTo>
                    <a:pt x="17619" y="83900"/>
                    <a:pt x="17712" y="83435"/>
                    <a:pt x="18176" y="83435"/>
                  </a:cubicBezTo>
                  <a:cubicBezTo>
                    <a:pt x="18547" y="83342"/>
                    <a:pt x="18825" y="83435"/>
                    <a:pt x="19567" y="83064"/>
                  </a:cubicBezTo>
                  <a:cubicBezTo>
                    <a:pt x="22814" y="80555"/>
                    <a:pt x="23092" y="81112"/>
                    <a:pt x="23556" y="81670"/>
                  </a:cubicBezTo>
                  <a:cubicBezTo>
                    <a:pt x="23927" y="82227"/>
                    <a:pt x="24205" y="83064"/>
                    <a:pt x="24947" y="83714"/>
                  </a:cubicBezTo>
                  <a:cubicBezTo>
                    <a:pt x="25596" y="84457"/>
                    <a:pt x="26709" y="85386"/>
                    <a:pt x="27452" y="85572"/>
                  </a:cubicBezTo>
                  <a:cubicBezTo>
                    <a:pt x="28101" y="85851"/>
                    <a:pt x="28565" y="85386"/>
                    <a:pt x="29214" y="85015"/>
                  </a:cubicBezTo>
                  <a:cubicBezTo>
                    <a:pt x="31997" y="83156"/>
                    <a:pt x="32553" y="82692"/>
                    <a:pt x="33203" y="82506"/>
                  </a:cubicBezTo>
                  <a:cubicBezTo>
                    <a:pt x="33945" y="82227"/>
                    <a:pt x="34779" y="82227"/>
                    <a:pt x="35614" y="82413"/>
                  </a:cubicBezTo>
                  <a:cubicBezTo>
                    <a:pt x="36542" y="82506"/>
                    <a:pt x="37562" y="82785"/>
                    <a:pt x="38397" y="83064"/>
                  </a:cubicBezTo>
                  <a:cubicBezTo>
                    <a:pt x="39325" y="83435"/>
                    <a:pt x="40159" y="83993"/>
                    <a:pt x="41087" y="84271"/>
                  </a:cubicBezTo>
                  <a:cubicBezTo>
                    <a:pt x="42107" y="84550"/>
                    <a:pt x="43499" y="84736"/>
                    <a:pt x="44612" y="85015"/>
                  </a:cubicBezTo>
                  <a:cubicBezTo>
                    <a:pt x="45725" y="85293"/>
                    <a:pt x="46653" y="85851"/>
                    <a:pt x="47766" y="85851"/>
                  </a:cubicBezTo>
                  <a:cubicBezTo>
                    <a:pt x="52404" y="88545"/>
                    <a:pt x="52589" y="89846"/>
                    <a:pt x="52682" y="90868"/>
                  </a:cubicBezTo>
                  <a:cubicBezTo>
                    <a:pt x="52775" y="91890"/>
                    <a:pt x="52682" y="92634"/>
                    <a:pt x="52775" y="93841"/>
                  </a:cubicBezTo>
                  <a:cubicBezTo>
                    <a:pt x="52867" y="95049"/>
                    <a:pt x="53053" y="96907"/>
                    <a:pt x="53053" y="98022"/>
                  </a:cubicBezTo>
                  <a:cubicBezTo>
                    <a:pt x="53053" y="99137"/>
                    <a:pt x="52775" y="99509"/>
                    <a:pt x="52496" y="100345"/>
                  </a:cubicBezTo>
                  <a:cubicBezTo>
                    <a:pt x="52218" y="101181"/>
                    <a:pt x="51569" y="102203"/>
                    <a:pt x="51569" y="102947"/>
                  </a:cubicBezTo>
                  <a:cubicBezTo>
                    <a:pt x="51569" y="103690"/>
                    <a:pt x="52218" y="104155"/>
                    <a:pt x="52218" y="104712"/>
                  </a:cubicBezTo>
                  <a:cubicBezTo>
                    <a:pt x="52218" y="105270"/>
                    <a:pt x="52033" y="105548"/>
                    <a:pt x="51754" y="106106"/>
                  </a:cubicBezTo>
                  <a:lnTo>
                    <a:pt x="60195" y="107871"/>
                  </a:lnTo>
                  <a:cubicBezTo>
                    <a:pt x="57320" y="102854"/>
                    <a:pt x="57227" y="101181"/>
                    <a:pt x="57320" y="99695"/>
                  </a:cubicBezTo>
                  <a:cubicBezTo>
                    <a:pt x="57505" y="98208"/>
                    <a:pt x="58340" y="96350"/>
                    <a:pt x="58433" y="95142"/>
                  </a:cubicBezTo>
                  <a:cubicBezTo>
                    <a:pt x="58618" y="93841"/>
                    <a:pt x="58062" y="93284"/>
                    <a:pt x="58155" y="92448"/>
                  </a:cubicBezTo>
                  <a:cubicBezTo>
                    <a:pt x="58155" y="91797"/>
                    <a:pt x="58711" y="91797"/>
                    <a:pt x="59268" y="90589"/>
                  </a:cubicBezTo>
                  <a:lnTo>
                    <a:pt x="61308" y="85015"/>
                  </a:lnTo>
                  <a:cubicBezTo>
                    <a:pt x="62050" y="84271"/>
                    <a:pt x="62421" y="85665"/>
                    <a:pt x="63164" y="85944"/>
                  </a:cubicBezTo>
                  <a:cubicBezTo>
                    <a:pt x="63813" y="86408"/>
                    <a:pt x="64926" y="87059"/>
                    <a:pt x="65668" y="87059"/>
                  </a:cubicBezTo>
                  <a:cubicBezTo>
                    <a:pt x="66225" y="87059"/>
                    <a:pt x="66596" y="85944"/>
                    <a:pt x="67059" y="86223"/>
                  </a:cubicBezTo>
                  <a:cubicBezTo>
                    <a:pt x="69007" y="88731"/>
                    <a:pt x="70491" y="89196"/>
                    <a:pt x="71141" y="89289"/>
                  </a:cubicBezTo>
                  <a:cubicBezTo>
                    <a:pt x="71883" y="89475"/>
                    <a:pt x="72068" y="88824"/>
                    <a:pt x="72718" y="89010"/>
                  </a:cubicBezTo>
                  <a:cubicBezTo>
                    <a:pt x="78098" y="86223"/>
                    <a:pt x="78747" y="86223"/>
                    <a:pt x="79582" y="86780"/>
                  </a:cubicBezTo>
                  <a:cubicBezTo>
                    <a:pt x="83014" y="90589"/>
                    <a:pt x="83107" y="89660"/>
                    <a:pt x="83478" y="89382"/>
                  </a:cubicBezTo>
                  <a:cubicBezTo>
                    <a:pt x="83849" y="89103"/>
                    <a:pt x="84312" y="88452"/>
                    <a:pt x="84776" y="88638"/>
                  </a:cubicBezTo>
                  <a:cubicBezTo>
                    <a:pt x="88672" y="85201"/>
                    <a:pt x="89785" y="83900"/>
                    <a:pt x="90527" y="83435"/>
                  </a:cubicBezTo>
                  <a:cubicBezTo>
                    <a:pt x="91269" y="82971"/>
                    <a:pt x="92104" y="83435"/>
                    <a:pt x="92661" y="83435"/>
                  </a:cubicBezTo>
                  <a:cubicBezTo>
                    <a:pt x="93032" y="83342"/>
                    <a:pt x="93032" y="83064"/>
                    <a:pt x="93496" y="83064"/>
                  </a:cubicBezTo>
                  <a:cubicBezTo>
                    <a:pt x="94052" y="82971"/>
                    <a:pt x="94980" y="82971"/>
                    <a:pt x="95536" y="82785"/>
                  </a:cubicBezTo>
                  <a:cubicBezTo>
                    <a:pt x="96278" y="82692"/>
                    <a:pt x="96371" y="83064"/>
                    <a:pt x="96928" y="82692"/>
                  </a:cubicBezTo>
                  <a:cubicBezTo>
                    <a:pt x="99432" y="80555"/>
                    <a:pt x="100081" y="80555"/>
                    <a:pt x="100545" y="80183"/>
                  </a:cubicBezTo>
                  <a:cubicBezTo>
                    <a:pt x="100916" y="79905"/>
                    <a:pt x="100823" y="79440"/>
                    <a:pt x="100916" y="79068"/>
                  </a:cubicBezTo>
                  <a:cubicBezTo>
                    <a:pt x="106482" y="64388"/>
                    <a:pt x="107502" y="63831"/>
                    <a:pt x="107595" y="63087"/>
                  </a:cubicBezTo>
                  <a:cubicBezTo>
                    <a:pt x="107595" y="62437"/>
                    <a:pt x="107317" y="61415"/>
                    <a:pt x="107038" y="60858"/>
                  </a:cubicBezTo>
                  <a:cubicBezTo>
                    <a:pt x="106760" y="60486"/>
                    <a:pt x="106203" y="60858"/>
                    <a:pt x="105832" y="60579"/>
                  </a:cubicBezTo>
                  <a:cubicBezTo>
                    <a:pt x="102586" y="57606"/>
                    <a:pt x="102029" y="56769"/>
                    <a:pt x="101658" y="56026"/>
                  </a:cubicBezTo>
                  <a:cubicBezTo>
                    <a:pt x="101194" y="55376"/>
                    <a:pt x="100545" y="54818"/>
                    <a:pt x="100360" y="54075"/>
                  </a:cubicBezTo>
                  <a:cubicBezTo>
                    <a:pt x="100081" y="53425"/>
                    <a:pt x="100267" y="52588"/>
                    <a:pt x="100360" y="51845"/>
                  </a:cubicBezTo>
                  <a:cubicBezTo>
                    <a:pt x="100545" y="51009"/>
                    <a:pt x="100823" y="50637"/>
                    <a:pt x="100916" y="49801"/>
                  </a:cubicBezTo>
                  <a:cubicBezTo>
                    <a:pt x="101194" y="48872"/>
                    <a:pt x="101658" y="47850"/>
                    <a:pt x="101658" y="46921"/>
                  </a:cubicBezTo>
                  <a:cubicBezTo>
                    <a:pt x="101658" y="45899"/>
                    <a:pt x="101380" y="44784"/>
                    <a:pt x="101102" y="43948"/>
                  </a:cubicBezTo>
                  <a:cubicBezTo>
                    <a:pt x="100823" y="43297"/>
                    <a:pt x="100081" y="42833"/>
                    <a:pt x="99803" y="42275"/>
                  </a:cubicBezTo>
                  <a:cubicBezTo>
                    <a:pt x="99710" y="41903"/>
                    <a:pt x="99803" y="41346"/>
                    <a:pt x="99803" y="40696"/>
                  </a:cubicBezTo>
                  <a:cubicBezTo>
                    <a:pt x="99710" y="39859"/>
                    <a:pt x="99710" y="38280"/>
                    <a:pt x="99339" y="37908"/>
                  </a:cubicBezTo>
                  <a:cubicBezTo>
                    <a:pt x="98876" y="37350"/>
                    <a:pt x="97948" y="37629"/>
                    <a:pt x="97484" y="37165"/>
                  </a:cubicBezTo>
                  <a:cubicBezTo>
                    <a:pt x="96649" y="34656"/>
                    <a:pt x="96093" y="34656"/>
                    <a:pt x="95722" y="34099"/>
                  </a:cubicBezTo>
                  <a:cubicBezTo>
                    <a:pt x="95258" y="33541"/>
                    <a:pt x="94330" y="32612"/>
                    <a:pt x="94145" y="31962"/>
                  </a:cubicBezTo>
                  <a:cubicBezTo>
                    <a:pt x="94145" y="31218"/>
                    <a:pt x="94701" y="30847"/>
                    <a:pt x="94887" y="30010"/>
                  </a:cubicBezTo>
                  <a:cubicBezTo>
                    <a:pt x="94887" y="29267"/>
                    <a:pt x="95258" y="28152"/>
                    <a:pt x="95165" y="27223"/>
                  </a:cubicBezTo>
                  <a:cubicBezTo>
                    <a:pt x="94980" y="26387"/>
                    <a:pt x="94887" y="25551"/>
                    <a:pt x="94423" y="24714"/>
                  </a:cubicBezTo>
                  <a:cubicBezTo>
                    <a:pt x="93867" y="24064"/>
                    <a:pt x="92661" y="23228"/>
                    <a:pt x="91826" y="22763"/>
                  </a:cubicBezTo>
                  <a:cubicBezTo>
                    <a:pt x="90991" y="22392"/>
                    <a:pt x="89878" y="22392"/>
                    <a:pt x="89321" y="22113"/>
                  </a:cubicBezTo>
                  <a:cubicBezTo>
                    <a:pt x="88765" y="21834"/>
                    <a:pt x="88765" y="20812"/>
                    <a:pt x="88487" y="20533"/>
                  </a:cubicBezTo>
                  <a:cubicBezTo>
                    <a:pt x="88208" y="20255"/>
                    <a:pt x="87559" y="20440"/>
                    <a:pt x="87281" y="20162"/>
                  </a:cubicBezTo>
                  <a:cubicBezTo>
                    <a:pt x="87095" y="19697"/>
                    <a:pt x="87373" y="19140"/>
                    <a:pt x="87281" y="18211"/>
                  </a:cubicBezTo>
                  <a:cubicBezTo>
                    <a:pt x="86168" y="14030"/>
                    <a:pt x="85147" y="13379"/>
                    <a:pt x="84312" y="13100"/>
                  </a:cubicBezTo>
                  <a:cubicBezTo>
                    <a:pt x="83663" y="12636"/>
                    <a:pt x="82828" y="12357"/>
                    <a:pt x="81808" y="12636"/>
                  </a:cubicBezTo>
                  <a:cubicBezTo>
                    <a:pt x="78283" y="14587"/>
                    <a:pt x="78376" y="13937"/>
                    <a:pt x="77819" y="14030"/>
                  </a:cubicBezTo>
                  <a:cubicBezTo>
                    <a:pt x="74944" y="15144"/>
                    <a:pt x="74109" y="15052"/>
                    <a:pt x="73552" y="15330"/>
                  </a:cubicBezTo>
                  <a:cubicBezTo>
                    <a:pt x="72996" y="15423"/>
                    <a:pt x="72718" y="16167"/>
                    <a:pt x="72439" y="15981"/>
                  </a:cubicBezTo>
                  <a:cubicBezTo>
                    <a:pt x="71883" y="12636"/>
                    <a:pt x="71419" y="12264"/>
                    <a:pt x="71141" y="11985"/>
                  </a:cubicBezTo>
                  <a:cubicBezTo>
                    <a:pt x="69749" y="10685"/>
                    <a:pt x="69378" y="10406"/>
                    <a:pt x="69100" y="10127"/>
                  </a:cubicBezTo>
                  <a:cubicBezTo>
                    <a:pt x="69007" y="9756"/>
                    <a:pt x="69100" y="9198"/>
                    <a:pt x="69100" y="8641"/>
                  </a:cubicBezTo>
                  <a:cubicBezTo>
                    <a:pt x="69100" y="8176"/>
                    <a:pt x="69100" y="7804"/>
                    <a:pt x="69100" y="7247"/>
                  </a:cubicBezTo>
                  <a:cubicBezTo>
                    <a:pt x="68544" y="3623"/>
                    <a:pt x="67894" y="2694"/>
                    <a:pt x="67338" y="2230"/>
                  </a:cubicBezTo>
                  <a:cubicBezTo>
                    <a:pt x="66874" y="1951"/>
                    <a:pt x="65946" y="2416"/>
                    <a:pt x="65668" y="2137"/>
                  </a:cubicBezTo>
                  <a:cubicBezTo>
                    <a:pt x="65204" y="1951"/>
                    <a:pt x="65390" y="1115"/>
                    <a:pt x="64833" y="836"/>
                  </a:cubicBezTo>
                  <a:close/>
                  <a:moveTo>
                    <a:pt x="899387" y="0"/>
                  </a:moveTo>
                  <a:cubicBezTo>
                    <a:pt x="896697" y="1115"/>
                    <a:pt x="896882" y="1951"/>
                    <a:pt x="896418" y="2137"/>
                  </a:cubicBezTo>
                  <a:cubicBezTo>
                    <a:pt x="896140" y="2416"/>
                    <a:pt x="895213" y="1951"/>
                    <a:pt x="894749" y="2230"/>
                  </a:cubicBezTo>
                  <a:cubicBezTo>
                    <a:pt x="894192" y="2694"/>
                    <a:pt x="893543" y="3623"/>
                    <a:pt x="893265" y="4460"/>
                  </a:cubicBezTo>
                  <a:cubicBezTo>
                    <a:pt x="892986" y="7804"/>
                    <a:pt x="892986" y="8176"/>
                    <a:pt x="892986" y="8641"/>
                  </a:cubicBezTo>
                  <a:cubicBezTo>
                    <a:pt x="892986" y="9198"/>
                    <a:pt x="893079" y="9756"/>
                    <a:pt x="892986" y="10127"/>
                  </a:cubicBezTo>
                  <a:cubicBezTo>
                    <a:pt x="892708" y="10406"/>
                    <a:pt x="892337" y="10685"/>
                    <a:pt x="892059" y="10963"/>
                  </a:cubicBezTo>
                  <a:cubicBezTo>
                    <a:pt x="890667" y="12264"/>
                    <a:pt x="890204" y="12636"/>
                    <a:pt x="890111" y="13100"/>
                  </a:cubicBezTo>
                  <a:cubicBezTo>
                    <a:pt x="887977" y="15052"/>
                    <a:pt x="887143" y="15144"/>
                    <a:pt x="886493" y="14866"/>
                  </a:cubicBezTo>
                  <a:lnTo>
                    <a:pt x="879664" y="12868"/>
                  </a:lnTo>
                  <a:cubicBezTo>
                    <a:pt x="878470" y="12682"/>
                    <a:pt x="878099" y="12868"/>
                    <a:pt x="877774" y="13100"/>
                  </a:cubicBezTo>
                  <a:cubicBezTo>
                    <a:pt x="876939" y="13379"/>
                    <a:pt x="875919" y="14030"/>
                    <a:pt x="875362" y="14866"/>
                  </a:cubicBezTo>
                  <a:cubicBezTo>
                    <a:pt x="874713" y="19140"/>
                    <a:pt x="874991" y="19697"/>
                    <a:pt x="874806" y="20162"/>
                  </a:cubicBezTo>
                  <a:cubicBezTo>
                    <a:pt x="874528" y="20440"/>
                    <a:pt x="873878" y="20255"/>
                    <a:pt x="873600" y="20533"/>
                  </a:cubicBezTo>
                  <a:cubicBezTo>
                    <a:pt x="873322" y="20812"/>
                    <a:pt x="873322" y="21834"/>
                    <a:pt x="872765" y="22113"/>
                  </a:cubicBezTo>
                  <a:cubicBezTo>
                    <a:pt x="872209" y="22392"/>
                    <a:pt x="871095" y="22392"/>
                    <a:pt x="870261" y="22763"/>
                  </a:cubicBezTo>
                  <a:cubicBezTo>
                    <a:pt x="869426" y="23228"/>
                    <a:pt x="868220" y="24064"/>
                    <a:pt x="867663" y="24714"/>
                  </a:cubicBezTo>
                  <a:cubicBezTo>
                    <a:pt x="867200" y="25551"/>
                    <a:pt x="867107" y="26387"/>
                    <a:pt x="866921" y="27223"/>
                  </a:cubicBezTo>
                  <a:cubicBezTo>
                    <a:pt x="866829" y="28152"/>
                    <a:pt x="867200" y="29267"/>
                    <a:pt x="867200" y="30010"/>
                  </a:cubicBezTo>
                  <a:cubicBezTo>
                    <a:pt x="867385" y="30847"/>
                    <a:pt x="867942" y="31218"/>
                    <a:pt x="867942" y="31962"/>
                  </a:cubicBezTo>
                  <a:cubicBezTo>
                    <a:pt x="867756" y="32612"/>
                    <a:pt x="866829" y="33541"/>
                    <a:pt x="866365" y="34099"/>
                  </a:cubicBezTo>
                  <a:cubicBezTo>
                    <a:pt x="865994" y="34656"/>
                    <a:pt x="865437" y="34656"/>
                    <a:pt x="865159" y="35214"/>
                  </a:cubicBezTo>
                  <a:cubicBezTo>
                    <a:pt x="864139" y="37629"/>
                    <a:pt x="863211" y="37350"/>
                    <a:pt x="862747" y="37908"/>
                  </a:cubicBezTo>
                  <a:cubicBezTo>
                    <a:pt x="862376" y="38280"/>
                    <a:pt x="862376" y="39859"/>
                    <a:pt x="862283" y="40696"/>
                  </a:cubicBezTo>
                  <a:cubicBezTo>
                    <a:pt x="862283" y="41346"/>
                    <a:pt x="862376" y="41903"/>
                    <a:pt x="862283" y="42275"/>
                  </a:cubicBezTo>
                  <a:cubicBezTo>
                    <a:pt x="862005" y="42833"/>
                    <a:pt x="861263" y="43297"/>
                    <a:pt x="860985" y="43948"/>
                  </a:cubicBezTo>
                  <a:cubicBezTo>
                    <a:pt x="860706" y="44784"/>
                    <a:pt x="860428" y="45899"/>
                    <a:pt x="860428" y="46921"/>
                  </a:cubicBezTo>
                  <a:cubicBezTo>
                    <a:pt x="860428" y="47850"/>
                    <a:pt x="860892" y="48872"/>
                    <a:pt x="861170" y="49801"/>
                  </a:cubicBezTo>
                  <a:cubicBezTo>
                    <a:pt x="861263" y="50637"/>
                    <a:pt x="861541" y="51009"/>
                    <a:pt x="861727" y="51845"/>
                  </a:cubicBezTo>
                  <a:cubicBezTo>
                    <a:pt x="861820" y="52588"/>
                    <a:pt x="862005" y="53425"/>
                    <a:pt x="861727" y="54075"/>
                  </a:cubicBezTo>
                  <a:cubicBezTo>
                    <a:pt x="861541" y="54818"/>
                    <a:pt x="860892" y="55376"/>
                    <a:pt x="860428" y="56026"/>
                  </a:cubicBezTo>
                  <a:cubicBezTo>
                    <a:pt x="860057" y="56769"/>
                    <a:pt x="859501" y="57606"/>
                    <a:pt x="859315" y="58256"/>
                  </a:cubicBezTo>
                  <a:cubicBezTo>
                    <a:pt x="855883" y="60858"/>
                    <a:pt x="855327" y="60486"/>
                    <a:pt x="855048" y="60858"/>
                  </a:cubicBezTo>
                  <a:cubicBezTo>
                    <a:pt x="854770" y="61415"/>
                    <a:pt x="854492" y="62437"/>
                    <a:pt x="854492" y="63087"/>
                  </a:cubicBezTo>
                  <a:cubicBezTo>
                    <a:pt x="854584" y="63831"/>
                    <a:pt x="855605" y="64388"/>
                    <a:pt x="855883" y="64946"/>
                  </a:cubicBezTo>
                  <a:lnTo>
                    <a:pt x="860591" y="77895"/>
                  </a:lnTo>
                  <a:cubicBezTo>
                    <a:pt x="861286" y="79858"/>
                    <a:pt x="861356" y="80044"/>
                    <a:pt x="861541" y="80183"/>
                  </a:cubicBezTo>
                  <a:cubicBezTo>
                    <a:pt x="862005" y="80555"/>
                    <a:pt x="862654" y="80555"/>
                    <a:pt x="863211" y="81020"/>
                  </a:cubicBezTo>
                  <a:lnTo>
                    <a:pt x="868591" y="83064"/>
                  </a:lnTo>
                  <a:cubicBezTo>
                    <a:pt x="869055" y="83064"/>
                    <a:pt x="869055" y="83342"/>
                    <a:pt x="869426" y="83435"/>
                  </a:cubicBezTo>
                  <a:cubicBezTo>
                    <a:pt x="869982" y="83435"/>
                    <a:pt x="870817" y="82971"/>
                    <a:pt x="871559" y="83435"/>
                  </a:cubicBezTo>
                  <a:cubicBezTo>
                    <a:pt x="872301" y="83900"/>
                    <a:pt x="873414" y="85201"/>
                    <a:pt x="874156" y="86408"/>
                  </a:cubicBezTo>
                  <a:lnTo>
                    <a:pt x="878609" y="89382"/>
                  </a:lnTo>
                  <a:cubicBezTo>
                    <a:pt x="878980" y="89660"/>
                    <a:pt x="879073" y="90589"/>
                    <a:pt x="879722" y="90125"/>
                  </a:cubicBezTo>
                  <a:cubicBezTo>
                    <a:pt x="883340" y="86223"/>
                    <a:pt x="883989" y="86223"/>
                    <a:pt x="884731" y="86780"/>
                  </a:cubicBezTo>
                  <a:lnTo>
                    <a:pt x="889543" y="88871"/>
                  </a:lnTo>
                  <a:cubicBezTo>
                    <a:pt x="890343" y="89266"/>
                    <a:pt x="890575" y="89382"/>
                    <a:pt x="890946" y="89289"/>
                  </a:cubicBezTo>
                  <a:cubicBezTo>
                    <a:pt x="891595" y="89196"/>
                    <a:pt x="893079" y="88731"/>
                    <a:pt x="893821" y="88174"/>
                  </a:cubicBezTo>
                  <a:lnTo>
                    <a:pt x="898923" y="85944"/>
                  </a:lnTo>
                  <a:cubicBezTo>
                    <a:pt x="899665" y="85665"/>
                    <a:pt x="900036" y="84271"/>
                    <a:pt x="900778" y="85015"/>
                  </a:cubicBezTo>
                  <a:lnTo>
                    <a:pt x="902819" y="90589"/>
                  </a:lnTo>
                  <a:cubicBezTo>
                    <a:pt x="903375" y="91797"/>
                    <a:pt x="903932" y="91797"/>
                    <a:pt x="903932" y="92448"/>
                  </a:cubicBezTo>
                  <a:cubicBezTo>
                    <a:pt x="904025" y="93284"/>
                    <a:pt x="903468" y="93841"/>
                    <a:pt x="903654" y="95142"/>
                  </a:cubicBezTo>
                  <a:cubicBezTo>
                    <a:pt x="903746" y="96350"/>
                    <a:pt x="904581" y="98208"/>
                    <a:pt x="904767" y="99695"/>
                  </a:cubicBezTo>
                  <a:cubicBezTo>
                    <a:pt x="904860" y="101181"/>
                    <a:pt x="904767" y="102854"/>
                    <a:pt x="904303" y="104248"/>
                  </a:cubicBezTo>
                  <a:lnTo>
                    <a:pt x="911538" y="107871"/>
                  </a:lnTo>
                  <a:cubicBezTo>
                    <a:pt x="910054" y="105548"/>
                    <a:pt x="909868" y="105270"/>
                    <a:pt x="909868" y="104712"/>
                  </a:cubicBezTo>
                  <a:cubicBezTo>
                    <a:pt x="909868" y="104155"/>
                    <a:pt x="910518" y="103690"/>
                    <a:pt x="910518" y="102947"/>
                  </a:cubicBezTo>
                  <a:cubicBezTo>
                    <a:pt x="910518" y="102203"/>
                    <a:pt x="909868" y="101181"/>
                    <a:pt x="909590" y="100345"/>
                  </a:cubicBezTo>
                  <a:cubicBezTo>
                    <a:pt x="909312" y="99509"/>
                    <a:pt x="909034" y="99137"/>
                    <a:pt x="909034" y="98022"/>
                  </a:cubicBezTo>
                  <a:cubicBezTo>
                    <a:pt x="909034" y="96907"/>
                    <a:pt x="909219" y="95049"/>
                    <a:pt x="909312" y="93841"/>
                  </a:cubicBezTo>
                  <a:cubicBezTo>
                    <a:pt x="909405" y="92634"/>
                    <a:pt x="909312" y="91890"/>
                    <a:pt x="909405" y="90868"/>
                  </a:cubicBezTo>
                  <a:cubicBezTo>
                    <a:pt x="909497" y="89846"/>
                    <a:pt x="909683" y="88545"/>
                    <a:pt x="909868" y="87523"/>
                  </a:cubicBezTo>
                  <a:cubicBezTo>
                    <a:pt x="915434" y="85851"/>
                    <a:pt x="916362" y="85293"/>
                    <a:pt x="917475" y="85015"/>
                  </a:cubicBezTo>
                  <a:cubicBezTo>
                    <a:pt x="918588" y="84736"/>
                    <a:pt x="919979" y="84550"/>
                    <a:pt x="920999" y="84271"/>
                  </a:cubicBezTo>
                  <a:cubicBezTo>
                    <a:pt x="921927" y="83993"/>
                    <a:pt x="922762" y="83435"/>
                    <a:pt x="923689" y="83064"/>
                  </a:cubicBezTo>
                  <a:cubicBezTo>
                    <a:pt x="924524" y="82785"/>
                    <a:pt x="925545" y="82506"/>
                    <a:pt x="926472" y="82413"/>
                  </a:cubicBezTo>
                  <a:cubicBezTo>
                    <a:pt x="927307" y="82227"/>
                    <a:pt x="928142" y="82227"/>
                    <a:pt x="928884" y="82506"/>
                  </a:cubicBezTo>
                  <a:cubicBezTo>
                    <a:pt x="929533" y="82692"/>
                    <a:pt x="930090" y="83156"/>
                    <a:pt x="930832" y="83621"/>
                  </a:cubicBezTo>
                  <a:cubicBezTo>
                    <a:pt x="933522" y="85386"/>
                    <a:pt x="933986" y="85851"/>
                    <a:pt x="934635" y="85572"/>
                  </a:cubicBezTo>
                  <a:cubicBezTo>
                    <a:pt x="935377" y="85386"/>
                    <a:pt x="936490" y="84457"/>
                    <a:pt x="937139" y="83714"/>
                  </a:cubicBezTo>
                  <a:cubicBezTo>
                    <a:pt x="937882" y="83064"/>
                    <a:pt x="938160" y="82227"/>
                    <a:pt x="938531" y="81670"/>
                  </a:cubicBezTo>
                  <a:cubicBezTo>
                    <a:pt x="938995" y="81112"/>
                    <a:pt x="939273" y="80555"/>
                    <a:pt x="939922" y="80741"/>
                  </a:cubicBezTo>
                  <a:cubicBezTo>
                    <a:pt x="943262" y="83435"/>
                    <a:pt x="943540" y="83342"/>
                    <a:pt x="943911" y="83435"/>
                  </a:cubicBezTo>
                  <a:cubicBezTo>
                    <a:pt x="944375" y="83435"/>
                    <a:pt x="944467" y="83900"/>
                    <a:pt x="944931" y="83714"/>
                  </a:cubicBezTo>
                  <a:cubicBezTo>
                    <a:pt x="945302" y="83621"/>
                    <a:pt x="945859" y="83342"/>
                    <a:pt x="946323" y="83064"/>
                  </a:cubicBezTo>
                  <a:cubicBezTo>
                    <a:pt x="948085" y="79440"/>
                    <a:pt x="948549" y="79440"/>
                    <a:pt x="948827" y="79161"/>
                  </a:cubicBezTo>
                  <a:cubicBezTo>
                    <a:pt x="949105" y="78883"/>
                    <a:pt x="949384" y="78325"/>
                    <a:pt x="949476" y="77953"/>
                  </a:cubicBezTo>
                  <a:cubicBezTo>
                    <a:pt x="949476" y="77489"/>
                    <a:pt x="949198" y="76931"/>
                    <a:pt x="949476" y="76560"/>
                  </a:cubicBezTo>
                  <a:cubicBezTo>
                    <a:pt x="953372" y="72657"/>
                    <a:pt x="953187" y="72286"/>
                    <a:pt x="953187" y="71728"/>
                  </a:cubicBezTo>
                  <a:cubicBezTo>
                    <a:pt x="953187" y="71171"/>
                    <a:pt x="953372" y="70335"/>
                    <a:pt x="953743" y="69870"/>
                  </a:cubicBezTo>
                  <a:cubicBezTo>
                    <a:pt x="955877" y="67547"/>
                    <a:pt x="955969" y="67268"/>
                    <a:pt x="955969" y="66804"/>
                  </a:cubicBezTo>
                  <a:cubicBezTo>
                    <a:pt x="955969" y="66432"/>
                    <a:pt x="955969" y="65782"/>
                    <a:pt x="956155" y="65224"/>
                  </a:cubicBezTo>
                  <a:cubicBezTo>
                    <a:pt x="956990" y="61136"/>
                    <a:pt x="956526" y="60486"/>
                    <a:pt x="956804" y="59928"/>
                  </a:cubicBezTo>
                  <a:cubicBezTo>
                    <a:pt x="960144" y="58349"/>
                    <a:pt x="960422" y="57420"/>
                    <a:pt x="960886" y="57048"/>
                  </a:cubicBezTo>
                  <a:cubicBezTo>
                    <a:pt x="961164" y="56584"/>
                    <a:pt x="961813" y="56491"/>
                    <a:pt x="961999" y="55933"/>
                  </a:cubicBezTo>
                  <a:cubicBezTo>
                    <a:pt x="962277" y="55469"/>
                    <a:pt x="961999" y="54911"/>
                    <a:pt x="961999" y="54354"/>
                  </a:cubicBezTo>
                  <a:cubicBezTo>
                    <a:pt x="959309" y="51473"/>
                    <a:pt x="959309" y="51195"/>
                    <a:pt x="958938" y="50730"/>
                  </a:cubicBezTo>
                  <a:cubicBezTo>
                    <a:pt x="958474" y="50358"/>
                    <a:pt x="957917" y="49708"/>
                    <a:pt x="957361" y="49429"/>
                  </a:cubicBezTo>
                  <a:cubicBezTo>
                    <a:pt x="956804" y="49244"/>
                    <a:pt x="956248" y="49429"/>
                    <a:pt x="955877" y="49522"/>
                  </a:cubicBezTo>
                  <a:cubicBezTo>
                    <a:pt x="955413" y="49708"/>
                    <a:pt x="955135" y="50080"/>
                    <a:pt x="954764" y="49894"/>
                  </a:cubicBezTo>
                  <a:cubicBezTo>
                    <a:pt x="954485" y="49708"/>
                    <a:pt x="954300" y="48965"/>
                    <a:pt x="953929" y="48593"/>
                  </a:cubicBezTo>
                  <a:cubicBezTo>
                    <a:pt x="951981" y="46921"/>
                    <a:pt x="951610" y="47199"/>
                    <a:pt x="951146" y="47292"/>
                  </a:cubicBezTo>
                  <a:cubicBezTo>
                    <a:pt x="950775" y="47292"/>
                    <a:pt x="950218" y="47850"/>
                    <a:pt x="949755" y="47850"/>
                  </a:cubicBezTo>
                  <a:cubicBezTo>
                    <a:pt x="949384" y="47850"/>
                    <a:pt x="948827" y="47850"/>
                    <a:pt x="948549" y="47478"/>
                  </a:cubicBezTo>
                  <a:cubicBezTo>
                    <a:pt x="948270" y="47199"/>
                    <a:pt x="948085" y="46363"/>
                    <a:pt x="947714" y="45899"/>
                  </a:cubicBezTo>
                  <a:cubicBezTo>
                    <a:pt x="947250" y="45620"/>
                    <a:pt x="946694" y="45620"/>
                    <a:pt x="946137" y="45527"/>
                  </a:cubicBezTo>
                  <a:cubicBezTo>
                    <a:pt x="942148" y="41439"/>
                    <a:pt x="942705" y="40696"/>
                    <a:pt x="942427" y="39952"/>
                  </a:cubicBezTo>
                  <a:cubicBezTo>
                    <a:pt x="940479" y="37443"/>
                    <a:pt x="941314" y="36793"/>
                    <a:pt x="941870" y="36514"/>
                  </a:cubicBezTo>
                  <a:cubicBezTo>
                    <a:pt x="942427" y="36236"/>
                    <a:pt x="943076" y="36328"/>
                    <a:pt x="943354" y="35771"/>
                  </a:cubicBezTo>
                  <a:cubicBezTo>
                    <a:pt x="943633" y="31404"/>
                    <a:pt x="942983" y="31218"/>
                    <a:pt x="942798" y="30661"/>
                  </a:cubicBezTo>
                  <a:cubicBezTo>
                    <a:pt x="942705" y="30010"/>
                    <a:pt x="943262" y="28988"/>
                    <a:pt x="943354" y="28338"/>
                  </a:cubicBezTo>
                  <a:cubicBezTo>
                    <a:pt x="943540" y="27781"/>
                    <a:pt x="943633" y="27037"/>
                    <a:pt x="943354" y="26387"/>
                  </a:cubicBezTo>
                  <a:cubicBezTo>
                    <a:pt x="938995" y="24622"/>
                    <a:pt x="938809" y="24343"/>
                    <a:pt x="938531" y="23785"/>
                  </a:cubicBezTo>
                  <a:cubicBezTo>
                    <a:pt x="937325" y="20533"/>
                    <a:pt x="936490" y="20533"/>
                    <a:pt x="936026" y="20255"/>
                  </a:cubicBezTo>
                  <a:cubicBezTo>
                    <a:pt x="935655" y="19883"/>
                    <a:pt x="935377" y="19047"/>
                    <a:pt x="934913" y="18768"/>
                  </a:cubicBezTo>
                  <a:cubicBezTo>
                    <a:pt x="934635" y="18582"/>
                    <a:pt x="933986" y="18582"/>
                    <a:pt x="933522" y="18582"/>
                  </a:cubicBezTo>
                  <a:cubicBezTo>
                    <a:pt x="933244" y="18582"/>
                    <a:pt x="932594" y="19047"/>
                    <a:pt x="932316" y="18582"/>
                  </a:cubicBezTo>
                  <a:cubicBezTo>
                    <a:pt x="932409" y="15423"/>
                    <a:pt x="932873" y="14773"/>
                    <a:pt x="932594" y="13937"/>
                  </a:cubicBezTo>
                  <a:cubicBezTo>
                    <a:pt x="930554" y="9756"/>
                    <a:pt x="931759" y="9012"/>
                    <a:pt x="931759" y="8176"/>
                  </a:cubicBezTo>
                  <a:lnTo>
                    <a:pt x="927029" y="5447"/>
                  </a:lnTo>
                  <a:cubicBezTo>
                    <a:pt x="926403" y="4971"/>
                    <a:pt x="926426" y="4831"/>
                    <a:pt x="926194" y="4738"/>
                  </a:cubicBezTo>
                  <a:lnTo>
                    <a:pt x="918657" y="3577"/>
                  </a:lnTo>
                  <a:cubicBezTo>
                    <a:pt x="917521" y="3345"/>
                    <a:pt x="917382" y="3252"/>
                    <a:pt x="917104" y="3252"/>
                  </a:cubicBezTo>
                  <a:cubicBezTo>
                    <a:pt x="914599" y="3066"/>
                    <a:pt x="914692" y="4088"/>
                    <a:pt x="914135" y="3902"/>
                  </a:cubicBezTo>
                  <a:cubicBezTo>
                    <a:pt x="909219" y="2137"/>
                    <a:pt x="908941" y="2694"/>
                    <a:pt x="908477" y="2787"/>
                  </a:cubicBezTo>
                  <a:cubicBezTo>
                    <a:pt x="908106" y="3066"/>
                    <a:pt x="907828" y="3530"/>
                    <a:pt x="907364" y="3530"/>
                  </a:cubicBezTo>
                  <a:cubicBezTo>
                    <a:pt x="903932" y="2694"/>
                    <a:pt x="903746" y="1579"/>
                    <a:pt x="903190" y="1301"/>
                  </a:cubicBezTo>
                  <a:close/>
                  <a:moveTo>
                    <a:pt x="1025775" y="0"/>
                  </a:moveTo>
                  <a:lnTo>
                    <a:pt x="1020859" y="2787"/>
                  </a:lnTo>
                  <a:cubicBezTo>
                    <a:pt x="1017334" y="3530"/>
                    <a:pt x="1017055" y="3066"/>
                    <a:pt x="1016684" y="2787"/>
                  </a:cubicBezTo>
                  <a:cubicBezTo>
                    <a:pt x="1016221" y="2694"/>
                    <a:pt x="1015942" y="2137"/>
                    <a:pt x="1015386" y="1951"/>
                  </a:cubicBezTo>
                  <a:cubicBezTo>
                    <a:pt x="1010400" y="3298"/>
                    <a:pt x="1010284" y="3019"/>
                    <a:pt x="1010006" y="2973"/>
                  </a:cubicBezTo>
                  <a:cubicBezTo>
                    <a:pt x="1007501" y="3252"/>
                    <a:pt x="1007501" y="3623"/>
                    <a:pt x="1006852" y="3530"/>
                  </a:cubicBezTo>
                  <a:cubicBezTo>
                    <a:pt x="1002121" y="5203"/>
                    <a:pt x="1002121" y="4738"/>
                    <a:pt x="1001472" y="4738"/>
                  </a:cubicBezTo>
                  <a:lnTo>
                    <a:pt x="994596" y="9059"/>
                  </a:lnTo>
                  <a:cubicBezTo>
                    <a:pt x="994283" y="9802"/>
                    <a:pt x="994562" y="10220"/>
                    <a:pt x="994515" y="10685"/>
                  </a:cubicBezTo>
                  <a:cubicBezTo>
                    <a:pt x="992289" y="14773"/>
                    <a:pt x="992753" y="15423"/>
                    <a:pt x="992753" y="16259"/>
                  </a:cubicBezTo>
                  <a:lnTo>
                    <a:pt x="989135" y="20255"/>
                  </a:lnTo>
                  <a:cubicBezTo>
                    <a:pt x="988671" y="20533"/>
                    <a:pt x="987837" y="20533"/>
                    <a:pt x="987465" y="21091"/>
                  </a:cubicBezTo>
                  <a:cubicBezTo>
                    <a:pt x="986352" y="24343"/>
                    <a:pt x="986167" y="24622"/>
                    <a:pt x="985610" y="24714"/>
                  </a:cubicBezTo>
                  <a:cubicBezTo>
                    <a:pt x="981529" y="27037"/>
                    <a:pt x="981622" y="27781"/>
                    <a:pt x="981807" y="28338"/>
                  </a:cubicBezTo>
                  <a:cubicBezTo>
                    <a:pt x="981900" y="28988"/>
                    <a:pt x="982457" y="30010"/>
                    <a:pt x="982364" y="30661"/>
                  </a:cubicBezTo>
                  <a:cubicBezTo>
                    <a:pt x="982178" y="31218"/>
                    <a:pt x="981529" y="31404"/>
                    <a:pt x="981343" y="32333"/>
                  </a:cubicBezTo>
                  <a:cubicBezTo>
                    <a:pt x="982086" y="36328"/>
                    <a:pt x="982735" y="36236"/>
                    <a:pt x="983291" y="36514"/>
                  </a:cubicBezTo>
                  <a:cubicBezTo>
                    <a:pt x="982457" y="40696"/>
                    <a:pt x="983013" y="41439"/>
                    <a:pt x="982642" y="41996"/>
                  </a:cubicBezTo>
                  <a:cubicBezTo>
                    <a:pt x="978468" y="45620"/>
                    <a:pt x="977911" y="45620"/>
                    <a:pt x="977448" y="45899"/>
                  </a:cubicBezTo>
                  <a:cubicBezTo>
                    <a:pt x="976334" y="47850"/>
                    <a:pt x="975778" y="47850"/>
                    <a:pt x="975407" y="47850"/>
                  </a:cubicBezTo>
                  <a:cubicBezTo>
                    <a:pt x="973552" y="47199"/>
                    <a:pt x="973181" y="46921"/>
                    <a:pt x="972810" y="47199"/>
                  </a:cubicBezTo>
                  <a:cubicBezTo>
                    <a:pt x="970027" y="50080"/>
                    <a:pt x="969749" y="49708"/>
                    <a:pt x="969285" y="49522"/>
                  </a:cubicBezTo>
                  <a:cubicBezTo>
                    <a:pt x="968914" y="49429"/>
                    <a:pt x="968357" y="49244"/>
                    <a:pt x="967801" y="49429"/>
                  </a:cubicBezTo>
                  <a:cubicBezTo>
                    <a:pt x="967244" y="49708"/>
                    <a:pt x="966688" y="50358"/>
                    <a:pt x="966224" y="50730"/>
                  </a:cubicBezTo>
                  <a:cubicBezTo>
                    <a:pt x="965853" y="51195"/>
                    <a:pt x="965853" y="51473"/>
                    <a:pt x="965389" y="51845"/>
                  </a:cubicBezTo>
                  <a:cubicBezTo>
                    <a:pt x="963348" y="56491"/>
                    <a:pt x="963998" y="56584"/>
                    <a:pt x="964276" y="57048"/>
                  </a:cubicBezTo>
                  <a:cubicBezTo>
                    <a:pt x="968636" y="60486"/>
                    <a:pt x="968172" y="61136"/>
                    <a:pt x="968357" y="61601"/>
                  </a:cubicBezTo>
                  <a:lnTo>
                    <a:pt x="969192" y="66804"/>
                  </a:lnTo>
                  <a:cubicBezTo>
                    <a:pt x="969192" y="67268"/>
                    <a:pt x="969285" y="67547"/>
                    <a:pt x="969192" y="67919"/>
                  </a:cubicBezTo>
                  <a:cubicBezTo>
                    <a:pt x="971975" y="72286"/>
                    <a:pt x="971789" y="72657"/>
                    <a:pt x="971511" y="73215"/>
                  </a:cubicBezTo>
                  <a:cubicBezTo>
                    <a:pt x="972995" y="76002"/>
                    <a:pt x="972531" y="76560"/>
                    <a:pt x="972253" y="76931"/>
                  </a:cubicBezTo>
                  <a:lnTo>
                    <a:pt x="977169" y="79719"/>
                  </a:lnTo>
                  <a:lnTo>
                    <a:pt x="981251" y="83435"/>
                  </a:lnTo>
                  <a:cubicBezTo>
                    <a:pt x="981622" y="83342"/>
                    <a:pt x="981900" y="83435"/>
                    <a:pt x="982642" y="83064"/>
                  </a:cubicBezTo>
                  <a:cubicBezTo>
                    <a:pt x="987002" y="82227"/>
                    <a:pt x="987280" y="83064"/>
                    <a:pt x="988022" y="83714"/>
                  </a:cubicBezTo>
                  <a:cubicBezTo>
                    <a:pt x="991176" y="85851"/>
                    <a:pt x="991640" y="85386"/>
                    <a:pt x="992289" y="85015"/>
                  </a:cubicBezTo>
                  <a:cubicBezTo>
                    <a:pt x="995072" y="83156"/>
                    <a:pt x="995628" y="82692"/>
                    <a:pt x="996278" y="82506"/>
                  </a:cubicBezTo>
                  <a:cubicBezTo>
                    <a:pt x="997020" y="82227"/>
                    <a:pt x="997854" y="82227"/>
                    <a:pt x="998689" y="82413"/>
                  </a:cubicBezTo>
                  <a:cubicBezTo>
                    <a:pt x="999617" y="82506"/>
                    <a:pt x="1000637" y="82785"/>
                    <a:pt x="1001472" y="83064"/>
                  </a:cubicBezTo>
                  <a:cubicBezTo>
                    <a:pt x="1002400" y="83435"/>
                    <a:pt x="1003234" y="83993"/>
                    <a:pt x="1004162" y="84271"/>
                  </a:cubicBezTo>
                  <a:cubicBezTo>
                    <a:pt x="1005182" y="84550"/>
                    <a:pt x="1006574" y="84736"/>
                    <a:pt x="1007687" y="85015"/>
                  </a:cubicBezTo>
                  <a:cubicBezTo>
                    <a:pt x="1008800" y="85293"/>
                    <a:pt x="1009728" y="85851"/>
                    <a:pt x="1010841" y="85851"/>
                  </a:cubicBezTo>
                  <a:cubicBezTo>
                    <a:pt x="1015479" y="88545"/>
                    <a:pt x="1015664" y="89846"/>
                    <a:pt x="1015757" y="90868"/>
                  </a:cubicBezTo>
                  <a:cubicBezTo>
                    <a:pt x="1015850" y="91890"/>
                    <a:pt x="1015757" y="92634"/>
                    <a:pt x="1015850" y="93841"/>
                  </a:cubicBezTo>
                  <a:cubicBezTo>
                    <a:pt x="1015942" y="95049"/>
                    <a:pt x="1016128" y="96907"/>
                    <a:pt x="1016128" y="98022"/>
                  </a:cubicBezTo>
                  <a:cubicBezTo>
                    <a:pt x="1016128" y="99137"/>
                    <a:pt x="1015850" y="99509"/>
                    <a:pt x="1015571" y="100345"/>
                  </a:cubicBezTo>
                  <a:cubicBezTo>
                    <a:pt x="1015293" y="101181"/>
                    <a:pt x="1014644" y="102203"/>
                    <a:pt x="1014644" y="102947"/>
                  </a:cubicBezTo>
                  <a:cubicBezTo>
                    <a:pt x="1014644" y="103690"/>
                    <a:pt x="1015293" y="104155"/>
                    <a:pt x="1015293" y="104712"/>
                  </a:cubicBezTo>
                  <a:cubicBezTo>
                    <a:pt x="1015293" y="105270"/>
                    <a:pt x="1015108" y="105548"/>
                    <a:pt x="1014829" y="106106"/>
                  </a:cubicBezTo>
                  <a:lnTo>
                    <a:pt x="1023270" y="107871"/>
                  </a:lnTo>
                  <a:cubicBezTo>
                    <a:pt x="1020395" y="102854"/>
                    <a:pt x="1020302" y="101181"/>
                    <a:pt x="1020395" y="99695"/>
                  </a:cubicBezTo>
                  <a:cubicBezTo>
                    <a:pt x="1020580" y="98208"/>
                    <a:pt x="1021415" y="96350"/>
                    <a:pt x="1021508" y="95142"/>
                  </a:cubicBezTo>
                  <a:cubicBezTo>
                    <a:pt x="1021693" y="93841"/>
                    <a:pt x="1021137" y="93284"/>
                    <a:pt x="1021230" y="92448"/>
                  </a:cubicBezTo>
                  <a:cubicBezTo>
                    <a:pt x="1021230" y="91797"/>
                    <a:pt x="1021786" y="91797"/>
                    <a:pt x="1022343" y="90589"/>
                  </a:cubicBezTo>
                  <a:lnTo>
                    <a:pt x="1024383" y="85015"/>
                  </a:lnTo>
                  <a:cubicBezTo>
                    <a:pt x="1025125" y="84271"/>
                    <a:pt x="1025496" y="85665"/>
                    <a:pt x="1026239" y="85944"/>
                  </a:cubicBezTo>
                  <a:cubicBezTo>
                    <a:pt x="1026888" y="86408"/>
                    <a:pt x="1028001" y="87059"/>
                    <a:pt x="1028743" y="87059"/>
                  </a:cubicBezTo>
                  <a:lnTo>
                    <a:pt x="1034216" y="89289"/>
                  </a:lnTo>
                  <a:cubicBezTo>
                    <a:pt x="1034958" y="89475"/>
                    <a:pt x="1035143" y="88824"/>
                    <a:pt x="1035793" y="89010"/>
                  </a:cubicBezTo>
                  <a:cubicBezTo>
                    <a:pt x="1041173" y="86223"/>
                    <a:pt x="1041822" y="86223"/>
                    <a:pt x="1042657" y="86780"/>
                  </a:cubicBezTo>
                  <a:cubicBezTo>
                    <a:pt x="1046924" y="89103"/>
                    <a:pt x="1047387" y="88452"/>
                    <a:pt x="1047851" y="88638"/>
                  </a:cubicBezTo>
                  <a:lnTo>
                    <a:pt x="1053602" y="83435"/>
                  </a:lnTo>
                  <a:cubicBezTo>
                    <a:pt x="1054344" y="82971"/>
                    <a:pt x="1055179" y="83435"/>
                    <a:pt x="1055736" y="83435"/>
                  </a:cubicBezTo>
                  <a:cubicBezTo>
                    <a:pt x="1056107" y="83342"/>
                    <a:pt x="1056107" y="83064"/>
                    <a:pt x="1056571" y="83064"/>
                  </a:cubicBezTo>
                  <a:cubicBezTo>
                    <a:pt x="1057127" y="82971"/>
                    <a:pt x="1058055" y="82971"/>
                    <a:pt x="1058611" y="82785"/>
                  </a:cubicBezTo>
                  <a:cubicBezTo>
                    <a:pt x="1059353" y="82692"/>
                    <a:pt x="1059446" y="83064"/>
                    <a:pt x="1060003" y="82692"/>
                  </a:cubicBezTo>
                  <a:cubicBezTo>
                    <a:pt x="1062507" y="80555"/>
                    <a:pt x="1063156" y="80555"/>
                    <a:pt x="1063620" y="80183"/>
                  </a:cubicBezTo>
                  <a:cubicBezTo>
                    <a:pt x="1063991" y="79905"/>
                    <a:pt x="1063898" y="79440"/>
                    <a:pt x="1063991" y="79068"/>
                  </a:cubicBezTo>
                  <a:lnTo>
                    <a:pt x="1069383" y="65852"/>
                  </a:lnTo>
                  <a:cubicBezTo>
                    <a:pt x="1070345" y="63784"/>
                    <a:pt x="1070624" y="63459"/>
                    <a:pt x="1070670" y="63087"/>
                  </a:cubicBezTo>
                  <a:cubicBezTo>
                    <a:pt x="1070670" y="62437"/>
                    <a:pt x="1070392" y="61415"/>
                    <a:pt x="1070113" y="60858"/>
                  </a:cubicBezTo>
                  <a:cubicBezTo>
                    <a:pt x="1069835" y="60486"/>
                    <a:pt x="1069278" y="60858"/>
                    <a:pt x="1068907" y="60579"/>
                  </a:cubicBezTo>
                  <a:cubicBezTo>
                    <a:pt x="1065661" y="57606"/>
                    <a:pt x="1065104" y="56769"/>
                    <a:pt x="1064733" y="56026"/>
                  </a:cubicBezTo>
                  <a:cubicBezTo>
                    <a:pt x="1064269" y="55376"/>
                    <a:pt x="1063620" y="54818"/>
                    <a:pt x="1063435" y="54075"/>
                  </a:cubicBezTo>
                  <a:cubicBezTo>
                    <a:pt x="1063156" y="53425"/>
                    <a:pt x="1063342" y="52588"/>
                    <a:pt x="1063435" y="51845"/>
                  </a:cubicBezTo>
                  <a:cubicBezTo>
                    <a:pt x="1063620" y="51009"/>
                    <a:pt x="1063898" y="50637"/>
                    <a:pt x="1063991" y="49801"/>
                  </a:cubicBezTo>
                  <a:cubicBezTo>
                    <a:pt x="1064269" y="48872"/>
                    <a:pt x="1064733" y="47850"/>
                    <a:pt x="1064733" y="46921"/>
                  </a:cubicBezTo>
                  <a:cubicBezTo>
                    <a:pt x="1064733" y="45899"/>
                    <a:pt x="1064455" y="44784"/>
                    <a:pt x="1064177" y="43948"/>
                  </a:cubicBezTo>
                  <a:cubicBezTo>
                    <a:pt x="1063898" y="43297"/>
                    <a:pt x="1063156" y="42833"/>
                    <a:pt x="1062878" y="42275"/>
                  </a:cubicBezTo>
                  <a:cubicBezTo>
                    <a:pt x="1062785" y="41903"/>
                    <a:pt x="1062878" y="41346"/>
                    <a:pt x="1062878" y="40696"/>
                  </a:cubicBezTo>
                  <a:cubicBezTo>
                    <a:pt x="1061951" y="37350"/>
                    <a:pt x="1061023" y="37629"/>
                    <a:pt x="1060559" y="37165"/>
                  </a:cubicBezTo>
                  <a:cubicBezTo>
                    <a:pt x="1059724" y="34656"/>
                    <a:pt x="1059168" y="34656"/>
                    <a:pt x="1058797" y="34099"/>
                  </a:cubicBezTo>
                  <a:cubicBezTo>
                    <a:pt x="1057220" y="31218"/>
                    <a:pt x="1057776" y="30847"/>
                    <a:pt x="1057962" y="30010"/>
                  </a:cubicBezTo>
                  <a:cubicBezTo>
                    <a:pt x="1057962" y="29267"/>
                    <a:pt x="1058333" y="28152"/>
                    <a:pt x="1058240" y="27223"/>
                  </a:cubicBezTo>
                  <a:cubicBezTo>
                    <a:pt x="1058055" y="26387"/>
                    <a:pt x="1057962" y="25551"/>
                    <a:pt x="1057498" y="24714"/>
                  </a:cubicBezTo>
                  <a:cubicBezTo>
                    <a:pt x="1056942" y="24064"/>
                    <a:pt x="1055736" y="23228"/>
                    <a:pt x="1054901" y="22763"/>
                  </a:cubicBezTo>
                  <a:lnTo>
                    <a:pt x="1050356" y="20162"/>
                  </a:lnTo>
                  <a:cubicBezTo>
                    <a:pt x="1050170" y="19697"/>
                    <a:pt x="1050448" y="19140"/>
                    <a:pt x="1050356" y="18211"/>
                  </a:cubicBezTo>
                  <a:lnTo>
                    <a:pt x="1047387" y="13100"/>
                  </a:lnTo>
                  <a:cubicBezTo>
                    <a:pt x="1046738" y="12636"/>
                    <a:pt x="1045903" y="12357"/>
                    <a:pt x="1044883" y="12636"/>
                  </a:cubicBezTo>
                  <a:lnTo>
                    <a:pt x="1038390" y="14819"/>
                  </a:lnTo>
                  <a:cubicBezTo>
                    <a:pt x="1037254" y="15144"/>
                    <a:pt x="1036906" y="15191"/>
                    <a:pt x="1036627" y="15330"/>
                  </a:cubicBezTo>
                  <a:cubicBezTo>
                    <a:pt x="1032824" y="10685"/>
                    <a:pt x="1032453" y="10406"/>
                    <a:pt x="1032175" y="10127"/>
                  </a:cubicBezTo>
                  <a:cubicBezTo>
                    <a:pt x="1032082" y="9756"/>
                    <a:pt x="1032175" y="9198"/>
                    <a:pt x="1032175" y="8641"/>
                  </a:cubicBezTo>
                  <a:cubicBezTo>
                    <a:pt x="1032175" y="8176"/>
                    <a:pt x="1032175" y="7804"/>
                    <a:pt x="1032175" y="7247"/>
                  </a:cubicBezTo>
                  <a:lnTo>
                    <a:pt x="1030413" y="2230"/>
                  </a:lnTo>
                  <a:cubicBezTo>
                    <a:pt x="1028279" y="1951"/>
                    <a:pt x="1028465" y="1115"/>
                    <a:pt x="1027908" y="83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hteck 6"/>
            <p:cNvSpPr/>
            <p:nvPr/>
          </p:nvSpPr>
          <p:spPr>
            <a:xfrm>
              <a:off x="431800" y="3759954"/>
              <a:ext cx="8243888" cy="508937"/>
            </a:xfrm>
            <a:custGeom>
              <a:avLst/>
              <a:gdLst/>
              <a:ahLst/>
              <a:cxnLst/>
              <a:rect l="l" t="t" r="r" b="b"/>
              <a:pathLst>
                <a:path w="8243888" h="508937">
                  <a:moveTo>
                    <a:pt x="2152727" y="463498"/>
                  </a:moveTo>
                  <a:lnTo>
                    <a:pt x="2151475" y="464331"/>
                  </a:lnTo>
                  <a:cubicBezTo>
                    <a:pt x="2151252" y="464679"/>
                    <a:pt x="2151624" y="465084"/>
                    <a:pt x="2151475" y="465375"/>
                  </a:cubicBezTo>
                  <a:cubicBezTo>
                    <a:pt x="2150806" y="468916"/>
                    <a:pt x="2150731" y="469089"/>
                    <a:pt x="2150806" y="469323"/>
                  </a:cubicBezTo>
                  <a:cubicBezTo>
                    <a:pt x="2148578" y="472048"/>
                    <a:pt x="2148726" y="472282"/>
                    <a:pt x="2148947" y="472628"/>
                  </a:cubicBezTo>
                  <a:cubicBezTo>
                    <a:pt x="2147762" y="474370"/>
                    <a:pt x="2148132" y="474719"/>
                    <a:pt x="2148356" y="474951"/>
                  </a:cubicBezTo>
                  <a:lnTo>
                    <a:pt x="2141609" y="478456"/>
                  </a:lnTo>
                  <a:cubicBezTo>
                    <a:pt x="2140540" y="478941"/>
                    <a:pt x="2140335" y="478898"/>
                    <a:pt x="2140037" y="478783"/>
                  </a:cubicBezTo>
                  <a:cubicBezTo>
                    <a:pt x="2136547" y="478258"/>
                    <a:pt x="2136325" y="478783"/>
                    <a:pt x="2135729" y="479188"/>
                  </a:cubicBezTo>
                  <a:cubicBezTo>
                    <a:pt x="2133204" y="480522"/>
                    <a:pt x="2132835" y="480232"/>
                    <a:pt x="2132314" y="479999"/>
                  </a:cubicBezTo>
                  <a:cubicBezTo>
                    <a:pt x="2130088" y="478838"/>
                    <a:pt x="2129641" y="478549"/>
                    <a:pt x="2129121" y="478431"/>
                  </a:cubicBezTo>
                  <a:cubicBezTo>
                    <a:pt x="2128527" y="478258"/>
                    <a:pt x="2127860" y="478258"/>
                    <a:pt x="2127189" y="478375"/>
                  </a:cubicBezTo>
                  <a:cubicBezTo>
                    <a:pt x="2126447" y="478431"/>
                    <a:pt x="2125629" y="478609"/>
                    <a:pt x="2124962" y="478783"/>
                  </a:cubicBezTo>
                  <a:cubicBezTo>
                    <a:pt x="2124219" y="479013"/>
                    <a:pt x="2123550" y="479361"/>
                    <a:pt x="2122808" y="479534"/>
                  </a:cubicBezTo>
                  <a:cubicBezTo>
                    <a:pt x="2121991" y="479709"/>
                    <a:pt x="2120879" y="479826"/>
                    <a:pt x="2119987" y="479999"/>
                  </a:cubicBezTo>
                  <a:cubicBezTo>
                    <a:pt x="2119096" y="480173"/>
                    <a:pt x="2118354" y="480522"/>
                    <a:pt x="2117462" y="480522"/>
                  </a:cubicBezTo>
                  <a:cubicBezTo>
                    <a:pt x="2113747" y="482204"/>
                    <a:pt x="2113598" y="483018"/>
                    <a:pt x="2113525" y="483656"/>
                  </a:cubicBezTo>
                  <a:cubicBezTo>
                    <a:pt x="2113450" y="484294"/>
                    <a:pt x="2113525" y="484759"/>
                    <a:pt x="2113450" y="485514"/>
                  </a:cubicBezTo>
                  <a:cubicBezTo>
                    <a:pt x="2113377" y="486267"/>
                    <a:pt x="2113229" y="487428"/>
                    <a:pt x="2113229" y="488125"/>
                  </a:cubicBezTo>
                  <a:cubicBezTo>
                    <a:pt x="2113229" y="488821"/>
                    <a:pt x="2113450" y="489054"/>
                    <a:pt x="2113673" y="489574"/>
                  </a:cubicBezTo>
                  <a:cubicBezTo>
                    <a:pt x="2114416" y="491665"/>
                    <a:pt x="2113896" y="491956"/>
                    <a:pt x="2113896" y="492304"/>
                  </a:cubicBezTo>
                  <a:cubicBezTo>
                    <a:pt x="2113896" y="492653"/>
                    <a:pt x="2114044" y="492826"/>
                    <a:pt x="2114268" y="493174"/>
                  </a:cubicBezTo>
                  <a:cubicBezTo>
                    <a:pt x="2114273" y="493182"/>
                    <a:pt x="2114279" y="493189"/>
                    <a:pt x="2114288" y="493196"/>
                  </a:cubicBezTo>
                  <a:lnTo>
                    <a:pt x="2152727" y="493196"/>
                  </a:lnTo>
                  <a:close/>
                  <a:moveTo>
                    <a:pt x="3565301" y="0"/>
                  </a:moveTo>
                  <a:lnTo>
                    <a:pt x="3686378" y="0"/>
                  </a:lnTo>
                  <a:lnTo>
                    <a:pt x="3686378" y="54845"/>
                  </a:lnTo>
                  <a:lnTo>
                    <a:pt x="3807456" y="54845"/>
                  </a:lnTo>
                  <a:lnTo>
                    <a:pt x="3807456" y="216805"/>
                  </a:lnTo>
                  <a:lnTo>
                    <a:pt x="3852215" y="216805"/>
                  </a:lnTo>
                  <a:lnTo>
                    <a:pt x="3852215" y="322370"/>
                  </a:lnTo>
                  <a:lnTo>
                    <a:pt x="3888800" y="322370"/>
                  </a:lnTo>
                  <a:lnTo>
                    <a:pt x="3888800" y="216805"/>
                  </a:lnTo>
                  <a:lnTo>
                    <a:pt x="3918547" y="216805"/>
                  </a:lnTo>
                  <a:lnTo>
                    <a:pt x="3918547" y="33148"/>
                  </a:lnTo>
                  <a:lnTo>
                    <a:pt x="3986224" y="33148"/>
                  </a:lnTo>
                  <a:lnTo>
                    <a:pt x="3986224" y="155941"/>
                  </a:lnTo>
                  <a:lnTo>
                    <a:pt x="4038090" y="155941"/>
                  </a:lnTo>
                  <a:lnTo>
                    <a:pt x="4038090" y="273609"/>
                  </a:lnTo>
                  <a:lnTo>
                    <a:pt x="4074090" y="273609"/>
                  </a:lnTo>
                  <a:lnTo>
                    <a:pt x="4074090" y="155941"/>
                  </a:lnTo>
                  <a:lnTo>
                    <a:pt x="4137638" y="155941"/>
                  </a:lnTo>
                  <a:lnTo>
                    <a:pt x="4137638" y="99340"/>
                  </a:lnTo>
                  <a:lnTo>
                    <a:pt x="4190345" y="99340"/>
                  </a:lnTo>
                  <a:lnTo>
                    <a:pt x="4190345" y="86331"/>
                  </a:lnTo>
                  <a:lnTo>
                    <a:pt x="4232433" y="86331"/>
                  </a:lnTo>
                  <a:lnTo>
                    <a:pt x="4232433" y="132453"/>
                  </a:lnTo>
                  <a:lnTo>
                    <a:pt x="4243131" y="132453"/>
                  </a:lnTo>
                  <a:lnTo>
                    <a:pt x="4243131" y="375992"/>
                  </a:lnTo>
                  <a:lnTo>
                    <a:pt x="4279131" y="375992"/>
                  </a:lnTo>
                  <a:lnTo>
                    <a:pt x="4279131" y="132453"/>
                  </a:lnTo>
                  <a:lnTo>
                    <a:pt x="4286329" y="132453"/>
                  </a:lnTo>
                  <a:lnTo>
                    <a:pt x="4286329" y="86331"/>
                  </a:lnTo>
                  <a:lnTo>
                    <a:pt x="4343969" y="86331"/>
                  </a:lnTo>
                  <a:lnTo>
                    <a:pt x="4343969" y="132453"/>
                  </a:lnTo>
                  <a:lnTo>
                    <a:pt x="4397867" y="132453"/>
                  </a:lnTo>
                  <a:lnTo>
                    <a:pt x="4397867" y="86198"/>
                  </a:lnTo>
                  <a:lnTo>
                    <a:pt x="4517225" y="86198"/>
                  </a:lnTo>
                  <a:lnTo>
                    <a:pt x="4517225" y="155941"/>
                  </a:lnTo>
                  <a:lnTo>
                    <a:pt x="4620706" y="155941"/>
                  </a:lnTo>
                  <a:lnTo>
                    <a:pt x="4620706" y="346442"/>
                  </a:lnTo>
                  <a:lnTo>
                    <a:pt x="4657289" y="346442"/>
                  </a:lnTo>
                  <a:lnTo>
                    <a:pt x="4657289" y="171687"/>
                  </a:lnTo>
                  <a:lnTo>
                    <a:pt x="4695763" y="171687"/>
                  </a:lnTo>
                  <a:lnTo>
                    <a:pt x="4695763" y="56208"/>
                  </a:lnTo>
                  <a:lnTo>
                    <a:pt x="4801808" y="118781"/>
                  </a:lnTo>
                  <a:lnTo>
                    <a:pt x="4804866" y="116979"/>
                  </a:lnTo>
                  <a:lnTo>
                    <a:pt x="4804866" y="172917"/>
                  </a:lnTo>
                  <a:lnTo>
                    <a:pt x="4829644" y="172917"/>
                  </a:lnTo>
                  <a:lnTo>
                    <a:pt x="4829644" y="422388"/>
                  </a:lnTo>
                  <a:lnTo>
                    <a:pt x="4865644" y="422388"/>
                  </a:lnTo>
                  <a:lnTo>
                    <a:pt x="4865644" y="172917"/>
                  </a:lnTo>
                  <a:lnTo>
                    <a:pt x="4919398" y="172917"/>
                  </a:lnTo>
                  <a:lnTo>
                    <a:pt x="4919398" y="113264"/>
                  </a:lnTo>
                  <a:lnTo>
                    <a:pt x="5004199" y="113264"/>
                  </a:lnTo>
                  <a:lnTo>
                    <a:pt x="5004199" y="500621"/>
                  </a:lnTo>
                  <a:lnTo>
                    <a:pt x="5040199" y="500621"/>
                  </a:lnTo>
                  <a:lnTo>
                    <a:pt x="5040199" y="216805"/>
                  </a:lnTo>
                  <a:lnTo>
                    <a:pt x="5137803" y="216805"/>
                  </a:lnTo>
                  <a:lnTo>
                    <a:pt x="5137803" y="367419"/>
                  </a:lnTo>
                  <a:lnTo>
                    <a:pt x="5219627" y="367419"/>
                  </a:lnTo>
                  <a:lnTo>
                    <a:pt x="5219627" y="401199"/>
                  </a:lnTo>
                  <a:lnTo>
                    <a:pt x="5301876" y="401199"/>
                  </a:lnTo>
                  <a:lnTo>
                    <a:pt x="5301876" y="493196"/>
                  </a:lnTo>
                  <a:lnTo>
                    <a:pt x="5381467" y="493196"/>
                  </a:lnTo>
                  <a:lnTo>
                    <a:pt x="5381467" y="468952"/>
                  </a:lnTo>
                  <a:lnTo>
                    <a:pt x="5482163" y="468952"/>
                  </a:lnTo>
                  <a:lnTo>
                    <a:pt x="5482163" y="446622"/>
                  </a:lnTo>
                  <a:lnTo>
                    <a:pt x="5582860" y="446622"/>
                  </a:lnTo>
                  <a:lnTo>
                    <a:pt x="5582860" y="424625"/>
                  </a:lnTo>
                  <a:lnTo>
                    <a:pt x="5683558" y="424625"/>
                  </a:lnTo>
                  <a:lnTo>
                    <a:pt x="5683558" y="493196"/>
                  </a:lnTo>
                  <a:lnTo>
                    <a:pt x="5724320" y="493196"/>
                  </a:lnTo>
                  <a:lnTo>
                    <a:pt x="5724320" y="446622"/>
                  </a:lnTo>
                  <a:lnTo>
                    <a:pt x="5825017" y="446622"/>
                  </a:lnTo>
                  <a:lnTo>
                    <a:pt x="5825017" y="493196"/>
                  </a:lnTo>
                  <a:lnTo>
                    <a:pt x="5922967" y="493196"/>
                  </a:lnTo>
                  <a:lnTo>
                    <a:pt x="5922967" y="438180"/>
                  </a:lnTo>
                  <a:lnTo>
                    <a:pt x="5982182" y="438180"/>
                  </a:lnTo>
                  <a:lnTo>
                    <a:pt x="5982182" y="402798"/>
                  </a:lnTo>
                  <a:lnTo>
                    <a:pt x="6077898" y="402798"/>
                  </a:lnTo>
                  <a:lnTo>
                    <a:pt x="6077898" y="340313"/>
                  </a:lnTo>
                  <a:lnTo>
                    <a:pt x="6178595" y="340313"/>
                  </a:lnTo>
                  <a:lnTo>
                    <a:pt x="6178595" y="493196"/>
                  </a:lnTo>
                  <a:lnTo>
                    <a:pt x="6269372" y="493196"/>
                  </a:lnTo>
                  <a:lnTo>
                    <a:pt x="6269372" y="340313"/>
                  </a:lnTo>
                  <a:lnTo>
                    <a:pt x="6370067" y="340313"/>
                  </a:lnTo>
                  <a:lnTo>
                    <a:pt x="6370067" y="455068"/>
                  </a:lnTo>
                  <a:lnTo>
                    <a:pt x="6461794" y="455068"/>
                  </a:lnTo>
                  <a:lnTo>
                    <a:pt x="6461794" y="411243"/>
                  </a:lnTo>
                  <a:lnTo>
                    <a:pt x="6571462" y="411243"/>
                  </a:lnTo>
                  <a:lnTo>
                    <a:pt x="6571462" y="455068"/>
                  </a:lnTo>
                  <a:lnTo>
                    <a:pt x="6571462" y="482000"/>
                  </a:lnTo>
                  <a:lnTo>
                    <a:pt x="6571462" y="493196"/>
                  </a:lnTo>
                  <a:lnTo>
                    <a:pt x="7242828" y="493196"/>
                  </a:lnTo>
                  <a:lnTo>
                    <a:pt x="7242828" y="465444"/>
                  </a:lnTo>
                  <a:lnTo>
                    <a:pt x="7240430" y="465444"/>
                  </a:lnTo>
                  <a:lnTo>
                    <a:pt x="7280788" y="426900"/>
                  </a:lnTo>
                  <a:lnTo>
                    <a:pt x="7321148" y="465444"/>
                  </a:lnTo>
                  <a:lnTo>
                    <a:pt x="7318754" y="465444"/>
                  </a:lnTo>
                  <a:lnTo>
                    <a:pt x="7318754" y="493196"/>
                  </a:lnTo>
                  <a:lnTo>
                    <a:pt x="7339100" y="493196"/>
                  </a:lnTo>
                  <a:lnTo>
                    <a:pt x="7339100" y="465444"/>
                  </a:lnTo>
                  <a:lnTo>
                    <a:pt x="7336706" y="465444"/>
                  </a:lnTo>
                  <a:lnTo>
                    <a:pt x="7377066" y="426900"/>
                  </a:lnTo>
                  <a:lnTo>
                    <a:pt x="7417424" y="465444"/>
                  </a:lnTo>
                  <a:lnTo>
                    <a:pt x="7415029" y="465444"/>
                  </a:lnTo>
                  <a:lnTo>
                    <a:pt x="7415029" y="493196"/>
                  </a:lnTo>
                  <a:lnTo>
                    <a:pt x="7426629" y="493196"/>
                  </a:lnTo>
                  <a:lnTo>
                    <a:pt x="7426629" y="465444"/>
                  </a:lnTo>
                  <a:lnTo>
                    <a:pt x="7424231" y="465444"/>
                  </a:lnTo>
                  <a:lnTo>
                    <a:pt x="7464591" y="426900"/>
                  </a:lnTo>
                  <a:lnTo>
                    <a:pt x="7504950" y="465444"/>
                  </a:lnTo>
                  <a:lnTo>
                    <a:pt x="7502555" y="465444"/>
                  </a:lnTo>
                  <a:lnTo>
                    <a:pt x="7502555" y="493196"/>
                  </a:lnTo>
                  <a:lnTo>
                    <a:pt x="8112734" y="493196"/>
                  </a:lnTo>
                  <a:lnTo>
                    <a:pt x="8112734" y="465444"/>
                  </a:lnTo>
                  <a:lnTo>
                    <a:pt x="8110339" y="465444"/>
                  </a:lnTo>
                  <a:lnTo>
                    <a:pt x="8150698" y="426900"/>
                  </a:lnTo>
                  <a:lnTo>
                    <a:pt x="8191056" y="465444"/>
                  </a:lnTo>
                  <a:lnTo>
                    <a:pt x="8188661" y="465444"/>
                  </a:lnTo>
                  <a:lnTo>
                    <a:pt x="8188661" y="493196"/>
                  </a:lnTo>
                  <a:lnTo>
                    <a:pt x="8209011" y="493196"/>
                  </a:lnTo>
                  <a:lnTo>
                    <a:pt x="8209011" y="465444"/>
                  </a:lnTo>
                  <a:lnTo>
                    <a:pt x="8206613" y="465444"/>
                  </a:lnTo>
                  <a:lnTo>
                    <a:pt x="8243888" y="429845"/>
                  </a:lnTo>
                  <a:lnTo>
                    <a:pt x="8243888" y="508937"/>
                  </a:lnTo>
                  <a:lnTo>
                    <a:pt x="6370067" y="508937"/>
                  </a:lnTo>
                  <a:lnTo>
                    <a:pt x="6269372" y="508937"/>
                  </a:lnTo>
                  <a:lnTo>
                    <a:pt x="6178595" y="508937"/>
                  </a:lnTo>
                  <a:lnTo>
                    <a:pt x="6124360" y="508937"/>
                  </a:lnTo>
                  <a:lnTo>
                    <a:pt x="6077898" y="508937"/>
                  </a:lnTo>
                  <a:lnTo>
                    <a:pt x="5922967" y="508937"/>
                  </a:lnTo>
                  <a:lnTo>
                    <a:pt x="5683558" y="508937"/>
                  </a:lnTo>
                  <a:lnTo>
                    <a:pt x="5582860" y="508937"/>
                  </a:lnTo>
                  <a:lnTo>
                    <a:pt x="5301876" y="508937"/>
                  </a:lnTo>
                  <a:lnTo>
                    <a:pt x="5219627" y="508937"/>
                  </a:lnTo>
                  <a:lnTo>
                    <a:pt x="5137803" y="508937"/>
                  </a:lnTo>
                  <a:lnTo>
                    <a:pt x="5100481" y="508937"/>
                  </a:lnTo>
                  <a:lnTo>
                    <a:pt x="5034380" y="508937"/>
                  </a:lnTo>
                  <a:lnTo>
                    <a:pt x="5018235" y="508937"/>
                  </a:lnTo>
                  <a:lnTo>
                    <a:pt x="4936407" y="508937"/>
                  </a:lnTo>
                  <a:lnTo>
                    <a:pt x="4918043" y="508937"/>
                  </a:lnTo>
                  <a:lnTo>
                    <a:pt x="4897156" y="508937"/>
                  </a:lnTo>
                  <a:lnTo>
                    <a:pt x="4832987" y="508937"/>
                  </a:lnTo>
                  <a:lnTo>
                    <a:pt x="4817345" y="508937"/>
                  </a:lnTo>
                  <a:lnTo>
                    <a:pt x="4695763" y="508937"/>
                  </a:lnTo>
                  <a:lnTo>
                    <a:pt x="4638870" y="508937"/>
                  </a:lnTo>
                  <a:lnTo>
                    <a:pt x="4558536" y="508937"/>
                  </a:lnTo>
                  <a:lnTo>
                    <a:pt x="4533922" y="508937"/>
                  </a:lnTo>
                  <a:lnTo>
                    <a:pt x="4493562" y="508937"/>
                  </a:lnTo>
                  <a:lnTo>
                    <a:pt x="4412847" y="508937"/>
                  </a:lnTo>
                  <a:lnTo>
                    <a:pt x="4388614" y="508937"/>
                  </a:lnTo>
                  <a:lnTo>
                    <a:pt x="4170688" y="508937"/>
                  </a:lnTo>
                  <a:lnTo>
                    <a:pt x="4138393" y="508937"/>
                  </a:lnTo>
                  <a:lnTo>
                    <a:pt x="4019239" y="508937"/>
                  </a:lnTo>
                  <a:lnTo>
                    <a:pt x="3968893" y="508937"/>
                  </a:lnTo>
                  <a:lnTo>
                    <a:pt x="3918547" y="508937"/>
                  </a:lnTo>
                  <a:lnTo>
                    <a:pt x="3807456" y="508937"/>
                  </a:lnTo>
                  <a:lnTo>
                    <a:pt x="3767499" y="508937"/>
                  </a:lnTo>
                  <a:lnTo>
                    <a:pt x="3686378" y="508937"/>
                  </a:lnTo>
                  <a:lnTo>
                    <a:pt x="3625840" y="508937"/>
                  </a:lnTo>
                  <a:lnTo>
                    <a:pt x="3622914" y="508937"/>
                  </a:lnTo>
                  <a:lnTo>
                    <a:pt x="3565301" y="508937"/>
                  </a:lnTo>
                  <a:lnTo>
                    <a:pt x="3484179" y="508937"/>
                  </a:lnTo>
                  <a:lnTo>
                    <a:pt x="3421519" y="508937"/>
                  </a:lnTo>
                  <a:lnTo>
                    <a:pt x="3383481" y="508937"/>
                  </a:lnTo>
                  <a:lnTo>
                    <a:pt x="3182088" y="508937"/>
                  </a:lnTo>
                  <a:lnTo>
                    <a:pt x="3075389" y="508937"/>
                  </a:lnTo>
                  <a:lnTo>
                    <a:pt x="2798476" y="508937"/>
                  </a:lnTo>
                  <a:lnTo>
                    <a:pt x="2697779" y="508937"/>
                  </a:lnTo>
                  <a:lnTo>
                    <a:pt x="2607002" y="508937"/>
                  </a:lnTo>
                  <a:lnTo>
                    <a:pt x="2552767" y="508937"/>
                  </a:lnTo>
                  <a:lnTo>
                    <a:pt x="2506305" y="508937"/>
                  </a:lnTo>
                  <a:lnTo>
                    <a:pt x="2351374" y="508937"/>
                  </a:lnTo>
                  <a:lnTo>
                    <a:pt x="2111965" y="508937"/>
                  </a:lnTo>
                  <a:lnTo>
                    <a:pt x="2011268" y="508937"/>
                  </a:lnTo>
                  <a:lnTo>
                    <a:pt x="0" y="508937"/>
                  </a:lnTo>
                  <a:lnTo>
                    <a:pt x="0" y="442546"/>
                  </a:lnTo>
                  <a:lnTo>
                    <a:pt x="16385" y="426900"/>
                  </a:lnTo>
                  <a:lnTo>
                    <a:pt x="42135" y="451493"/>
                  </a:lnTo>
                  <a:lnTo>
                    <a:pt x="67888" y="426900"/>
                  </a:lnTo>
                  <a:lnTo>
                    <a:pt x="108247" y="465444"/>
                  </a:lnTo>
                  <a:lnTo>
                    <a:pt x="105852" y="465444"/>
                  </a:lnTo>
                  <a:lnTo>
                    <a:pt x="105852" y="493196"/>
                  </a:lnTo>
                  <a:lnTo>
                    <a:pt x="166557" y="493196"/>
                  </a:lnTo>
                  <a:lnTo>
                    <a:pt x="166557" y="465444"/>
                  </a:lnTo>
                  <a:lnTo>
                    <a:pt x="164161" y="465444"/>
                  </a:lnTo>
                  <a:lnTo>
                    <a:pt x="204523" y="426900"/>
                  </a:lnTo>
                  <a:lnTo>
                    <a:pt x="244881" y="465444"/>
                  </a:lnTo>
                  <a:lnTo>
                    <a:pt x="242485" y="465444"/>
                  </a:lnTo>
                  <a:lnTo>
                    <a:pt x="242485" y="493196"/>
                  </a:lnTo>
                  <a:lnTo>
                    <a:pt x="482423" y="493196"/>
                  </a:lnTo>
                  <a:lnTo>
                    <a:pt x="482423" y="465444"/>
                  </a:lnTo>
                  <a:lnTo>
                    <a:pt x="480026" y="465444"/>
                  </a:lnTo>
                  <a:lnTo>
                    <a:pt x="520384" y="426900"/>
                  </a:lnTo>
                  <a:lnTo>
                    <a:pt x="560746" y="465444"/>
                  </a:lnTo>
                  <a:lnTo>
                    <a:pt x="558349" y="465444"/>
                  </a:lnTo>
                  <a:lnTo>
                    <a:pt x="558349" y="493196"/>
                  </a:lnTo>
                  <a:lnTo>
                    <a:pt x="581110" y="493196"/>
                  </a:lnTo>
                  <a:lnTo>
                    <a:pt x="581110" y="451299"/>
                  </a:lnTo>
                  <a:lnTo>
                    <a:pt x="578716" y="451299"/>
                  </a:lnTo>
                  <a:lnTo>
                    <a:pt x="619076" y="404459"/>
                  </a:lnTo>
                  <a:lnTo>
                    <a:pt x="659434" y="451299"/>
                  </a:lnTo>
                  <a:lnTo>
                    <a:pt x="657039" y="451299"/>
                  </a:lnTo>
                  <a:lnTo>
                    <a:pt x="657039" y="493196"/>
                  </a:lnTo>
                  <a:lnTo>
                    <a:pt x="661830" y="493196"/>
                  </a:lnTo>
                  <a:lnTo>
                    <a:pt x="661830" y="451299"/>
                  </a:lnTo>
                  <a:lnTo>
                    <a:pt x="659434" y="451299"/>
                  </a:lnTo>
                  <a:lnTo>
                    <a:pt x="699793" y="404459"/>
                  </a:lnTo>
                  <a:lnTo>
                    <a:pt x="740154" y="451299"/>
                  </a:lnTo>
                  <a:lnTo>
                    <a:pt x="737758" y="451299"/>
                  </a:lnTo>
                  <a:lnTo>
                    <a:pt x="737758" y="493196"/>
                  </a:lnTo>
                  <a:lnTo>
                    <a:pt x="742547" y="493196"/>
                  </a:lnTo>
                  <a:lnTo>
                    <a:pt x="742547" y="451299"/>
                  </a:lnTo>
                  <a:lnTo>
                    <a:pt x="740154" y="451299"/>
                  </a:lnTo>
                  <a:lnTo>
                    <a:pt x="780513" y="404459"/>
                  </a:lnTo>
                  <a:lnTo>
                    <a:pt x="820871" y="451299"/>
                  </a:lnTo>
                  <a:lnTo>
                    <a:pt x="818476" y="451299"/>
                  </a:lnTo>
                  <a:lnTo>
                    <a:pt x="818476" y="493196"/>
                  </a:lnTo>
                  <a:lnTo>
                    <a:pt x="1260411" y="493196"/>
                  </a:lnTo>
                  <a:lnTo>
                    <a:pt x="1260411" y="465444"/>
                  </a:lnTo>
                  <a:lnTo>
                    <a:pt x="1258015" y="465444"/>
                  </a:lnTo>
                  <a:lnTo>
                    <a:pt x="1298373" y="426900"/>
                  </a:lnTo>
                  <a:lnTo>
                    <a:pt x="1338733" y="465444"/>
                  </a:lnTo>
                  <a:lnTo>
                    <a:pt x="1336337" y="465444"/>
                  </a:lnTo>
                  <a:lnTo>
                    <a:pt x="1336337" y="493196"/>
                  </a:lnTo>
                  <a:lnTo>
                    <a:pt x="1347937" y="493196"/>
                  </a:lnTo>
                  <a:lnTo>
                    <a:pt x="1347937" y="465444"/>
                  </a:lnTo>
                  <a:lnTo>
                    <a:pt x="1345542" y="465444"/>
                  </a:lnTo>
                  <a:lnTo>
                    <a:pt x="1385902" y="426900"/>
                  </a:lnTo>
                  <a:lnTo>
                    <a:pt x="1426262" y="465444"/>
                  </a:lnTo>
                  <a:lnTo>
                    <a:pt x="1423864" y="465444"/>
                  </a:lnTo>
                  <a:lnTo>
                    <a:pt x="1423864" y="493196"/>
                  </a:lnTo>
                  <a:lnTo>
                    <a:pt x="1809874" y="493196"/>
                  </a:lnTo>
                  <a:lnTo>
                    <a:pt x="1809874" y="468952"/>
                  </a:lnTo>
                  <a:lnTo>
                    <a:pt x="1910571" y="468952"/>
                  </a:lnTo>
                  <a:lnTo>
                    <a:pt x="1910571" y="446622"/>
                  </a:lnTo>
                  <a:lnTo>
                    <a:pt x="2011268" y="446622"/>
                  </a:lnTo>
                  <a:lnTo>
                    <a:pt x="2011268" y="424625"/>
                  </a:lnTo>
                  <a:lnTo>
                    <a:pt x="2111965" y="424625"/>
                  </a:lnTo>
                  <a:lnTo>
                    <a:pt x="2111965" y="429064"/>
                  </a:lnTo>
                  <a:lnTo>
                    <a:pt x="2112783" y="428637"/>
                  </a:lnTo>
                  <a:cubicBezTo>
                    <a:pt x="2113154" y="428580"/>
                    <a:pt x="2113377" y="428231"/>
                    <a:pt x="2113823" y="428117"/>
                  </a:cubicBezTo>
                  <a:lnTo>
                    <a:pt x="2119666" y="428988"/>
                  </a:lnTo>
                  <a:cubicBezTo>
                    <a:pt x="2120533" y="429112"/>
                    <a:pt x="2120590" y="429109"/>
                    <a:pt x="2120654" y="429101"/>
                  </a:cubicBezTo>
                  <a:cubicBezTo>
                    <a:pt x="2124442" y="430148"/>
                    <a:pt x="2124442" y="429859"/>
                    <a:pt x="2124962" y="429859"/>
                  </a:cubicBezTo>
                  <a:lnTo>
                    <a:pt x="2131209" y="435611"/>
                  </a:lnTo>
                  <a:cubicBezTo>
                    <a:pt x="2132035" y="436561"/>
                    <a:pt x="2131944" y="436793"/>
                    <a:pt x="2131944" y="437054"/>
                  </a:cubicBezTo>
                  <a:cubicBezTo>
                    <a:pt x="2135212" y="439723"/>
                    <a:pt x="2135879" y="439723"/>
                    <a:pt x="2136177" y="440071"/>
                  </a:cubicBezTo>
                  <a:cubicBezTo>
                    <a:pt x="2137068" y="442101"/>
                    <a:pt x="2137216" y="442278"/>
                    <a:pt x="2137662" y="442335"/>
                  </a:cubicBezTo>
                  <a:cubicBezTo>
                    <a:pt x="2140633" y="445004"/>
                    <a:pt x="2140187" y="445643"/>
                    <a:pt x="2140260" y="446050"/>
                  </a:cubicBezTo>
                  <a:cubicBezTo>
                    <a:pt x="2140408" y="446398"/>
                    <a:pt x="2140928" y="446514"/>
                    <a:pt x="2141077" y="447094"/>
                  </a:cubicBezTo>
                  <a:cubicBezTo>
                    <a:pt x="2140483" y="449590"/>
                    <a:pt x="2139965" y="449531"/>
                    <a:pt x="2139518" y="449705"/>
                  </a:cubicBezTo>
                  <a:cubicBezTo>
                    <a:pt x="2140187" y="452317"/>
                    <a:pt x="2139741" y="452782"/>
                    <a:pt x="2140037" y="453130"/>
                  </a:cubicBezTo>
                  <a:cubicBezTo>
                    <a:pt x="2143381" y="455393"/>
                    <a:pt x="2143827" y="455393"/>
                    <a:pt x="2144197" y="455567"/>
                  </a:cubicBezTo>
                  <a:cubicBezTo>
                    <a:pt x="2145087" y="456787"/>
                    <a:pt x="2145533" y="456787"/>
                    <a:pt x="2145833" y="456787"/>
                  </a:cubicBezTo>
                  <a:cubicBezTo>
                    <a:pt x="2147317" y="456379"/>
                    <a:pt x="2147614" y="456206"/>
                    <a:pt x="2147912" y="456379"/>
                  </a:cubicBezTo>
                  <a:cubicBezTo>
                    <a:pt x="2151028" y="457772"/>
                    <a:pt x="2151475" y="457656"/>
                    <a:pt x="2151918" y="457772"/>
                  </a:cubicBezTo>
                  <a:cubicBezTo>
                    <a:pt x="2152201" y="457883"/>
                    <a:pt x="2152483" y="458084"/>
                    <a:pt x="2152727" y="458291"/>
                  </a:cubicBezTo>
                  <a:lnTo>
                    <a:pt x="2152727" y="446622"/>
                  </a:lnTo>
                  <a:lnTo>
                    <a:pt x="2157420" y="446622"/>
                  </a:lnTo>
                  <a:lnTo>
                    <a:pt x="2157420" y="494043"/>
                  </a:lnTo>
                  <a:lnTo>
                    <a:pt x="2322478" y="494043"/>
                  </a:lnTo>
                  <a:lnTo>
                    <a:pt x="2322478" y="494045"/>
                  </a:lnTo>
                  <a:lnTo>
                    <a:pt x="2496744" y="494045"/>
                  </a:lnTo>
                  <a:lnTo>
                    <a:pt x="3006064" y="494045"/>
                  </a:lnTo>
                  <a:lnTo>
                    <a:pt x="3006064" y="493196"/>
                  </a:lnTo>
                  <a:lnTo>
                    <a:pt x="3075389" y="493196"/>
                  </a:lnTo>
                  <a:lnTo>
                    <a:pt x="3075389" y="401199"/>
                  </a:lnTo>
                  <a:lnTo>
                    <a:pt x="3182088" y="401199"/>
                  </a:lnTo>
                  <a:lnTo>
                    <a:pt x="3182088" y="311102"/>
                  </a:lnTo>
                  <a:lnTo>
                    <a:pt x="3282787" y="311102"/>
                  </a:lnTo>
                  <a:lnTo>
                    <a:pt x="3282787" y="216805"/>
                  </a:lnTo>
                  <a:lnTo>
                    <a:pt x="3383563" y="216805"/>
                  </a:lnTo>
                  <a:lnTo>
                    <a:pt x="3383563" y="264904"/>
                  </a:lnTo>
                  <a:lnTo>
                    <a:pt x="3436256" y="264904"/>
                  </a:lnTo>
                  <a:lnTo>
                    <a:pt x="3436256" y="337106"/>
                  </a:lnTo>
                  <a:lnTo>
                    <a:pt x="3459715" y="337106"/>
                  </a:lnTo>
                  <a:lnTo>
                    <a:pt x="3459715" y="500621"/>
                  </a:lnTo>
                  <a:lnTo>
                    <a:pt x="3495715" y="500621"/>
                  </a:lnTo>
                  <a:lnTo>
                    <a:pt x="3495715" y="113264"/>
                  </a:lnTo>
                  <a:lnTo>
                    <a:pt x="3565301" y="11326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3" name="Gleichschenkliges Dreieck 175"/>
            <p:cNvSpPr/>
            <p:nvPr/>
          </p:nvSpPr>
          <p:spPr bwMode="auto">
            <a:xfrm>
              <a:off x="3155340" y="4036061"/>
              <a:ext cx="222997" cy="219803"/>
            </a:xfrm>
            <a:custGeom>
              <a:avLst/>
              <a:gdLst/>
              <a:ahLst/>
              <a:cxnLst/>
              <a:rect l="l" t="t" r="r" b="b"/>
              <a:pathLst>
                <a:path w="594852" h="597180">
                  <a:moveTo>
                    <a:pt x="298000" y="278843"/>
                  </a:moveTo>
                  <a:lnTo>
                    <a:pt x="220609" y="500590"/>
                  </a:lnTo>
                  <a:lnTo>
                    <a:pt x="285716" y="512420"/>
                  </a:lnTo>
                  <a:lnTo>
                    <a:pt x="290380" y="512420"/>
                  </a:lnTo>
                  <a:lnTo>
                    <a:pt x="291416" y="513456"/>
                  </a:lnTo>
                  <a:cubicBezTo>
                    <a:pt x="293583" y="514622"/>
                    <a:pt x="295788" y="514652"/>
                    <a:pt x="298000" y="514652"/>
                  </a:cubicBezTo>
                  <a:lnTo>
                    <a:pt x="338414" y="507309"/>
                  </a:lnTo>
                  <a:lnTo>
                    <a:pt x="338414" y="505600"/>
                  </a:lnTo>
                  <a:cubicBezTo>
                    <a:pt x="338414" y="501392"/>
                    <a:pt x="341826" y="497980"/>
                    <a:pt x="346034" y="497980"/>
                  </a:cubicBezTo>
                  <a:lnTo>
                    <a:pt x="374480" y="497980"/>
                  </a:lnTo>
                  <a:close/>
                  <a:moveTo>
                    <a:pt x="290715" y="43839"/>
                  </a:moveTo>
                  <a:cubicBezTo>
                    <a:pt x="267281" y="44314"/>
                    <a:pt x="244713" y="48290"/>
                    <a:pt x="223901" y="56445"/>
                  </a:cubicBezTo>
                  <a:lnTo>
                    <a:pt x="223901" y="68576"/>
                  </a:lnTo>
                  <a:cubicBezTo>
                    <a:pt x="223901" y="72784"/>
                    <a:pt x="220489" y="76196"/>
                    <a:pt x="216281" y="76196"/>
                  </a:cubicBezTo>
                  <a:lnTo>
                    <a:pt x="180172" y="76196"/>
                  </a:lnTo>
                  <a:cubicBezTo>
                    <a:pt x="156985" y="88463"/>
                    <a:pt x="136881" y="105541"/>
                    <a:pt x="120128" y="125587"/>
                  </a:cubicBezTo>
                  <a:cubicBezTo>
                    <a:pt x="122177" y="125795"/>
                    <a:pt x="122390" y="126797"/>
                    <a:pt x="122390" y="127849"/>
                  </a:cubicBezTo>
                  <a:lnTo>
                    <a:pt x="122390" y="158328"/>
                  </a:lnTo>
                  <a:cubicBezTo>
                    <a:pt x="122390" y="162536"/>
                    <a:pt x="118978" y="165948"/>
                    <a:pt x="114770" y="165948"/>
                  </a:cubicBezTo>
                  <a:lnTo>
                    <a:pt x="92177" y="165948"/>
                  </a:lnTo>
                  <a:lnTo>
                    <a:pt x="70919" y="216916"/>
                  </a:lnTo>
                  <a:lnTo>
                    <a:pt x="73208" y="216916"/>
                  </a:lnTo>
                  <a:cubicBezTo>
                    <a:pt x="77416" y="216916"/>
                    <a:pt x="80828" y="220328"/>
                    <a:pt x="80828" y="224536"/>
                  </a:cubicBezTo>
                  <a:lnTo>
                    <a:pt x="80828" y="255015"/>
                  </a:lnTo>
                  <a:cubicBezTo>
                    <a:pt x="80828" y="259223"/>
                    <a:pt x="77416" y="262635"/>
                    <a:pt x="73208" y="262635"/>
                  </a:cubicBezTo>
                  <a:lnTo>
                    <a:pt x="64288" y="262635"/>
                  </a:lnTo>
                  <a:cubicBezTo>
                    <a:pt x="62377" y="267918"/>
                    <a:pt x="62190" y="273358"/>
                    <a:pt x="62190" y="278842"/>
                  </a:cubicBezTo>
                  <a:lnTo>
                    <a:pt x="68753" y="323108"/>
                  </a:lnTo>
                  <a:lnTo>
                    <a:pt x="74704" y="323108"/>
                  </a:lnTo>
                  <a:cubicBezTo>
                    <a:pt x="78912" y="323108"/>
                    <a:pt x="82324" y="326520"/>
                    <a:pt x="82324" y="330728"/>
                  </a:cubicBezTo>
                  <a:lnTo>
                    <a:pt x="82324" y="361207"/>
                  </a:lnTo>
                  <a:lnTo>
                    <a:pt x="79911" y="363620"/>
                  </a:lnTo>
                  <a:lnTo>
                    <a:pt x="98467" y="402394"/>
                  </a:lnTo>
                  <a:lnTo>
                    <a:pt x="113622" y="402394"/>
                  </a:lnTo>
                  <a:cubicBezTo>
                    <a:pt x="117830" y="402394"/>
                    <a:pt x="121242" y="405806"/>
                    <a:pt x="121242" y="410014"/>
                  </a:cubicBezTo>
                  <a:lnTo>
                    <a:pt x="121242" y="433121"/>
                  </a:lnTo>
                  <a:cubicBezTo>
                    <a:pt x="132407" y="446733"/>
                    <a:pt x="145296" y="458844"/>
                    <a:pt x="159679" y="469078"/>
                  </a:cubicBezTo>
                  <a:lnTo>
                    <a:pt x="190988" y="469078"/>
                  </a:lnTo>
                  <a:cubicBezTo>
                    <a:pt x="195196" y="469078"/>
                    <a:pt x="198608" y="472490"/>
                    <a:pt x="198608" y="476698"/>
                  </a:cubicBezTo>
                  <a:lnTo>
                    <a:pt x="198608" y="491872"/>
                  </a:lnTo>
                  <a:cubicBezTo>
                    <a:pt x="199458" y="492643"/>
                    <a:pt x="200456" y="493095"/>
                    <a:pt x="201458" y="493540"/>
                  </a:cubicBezTo>
                  <a:lnTo>
                    <a:pt x="298000" y="216917"/>
                  </a:lnTo>
                  <a:lnTo>
                    <a:pt x="394542" y="493540"/>
                  </a:lnTo>
                  <a:lnTo>
                    <a:pt x="443850" y="462539"/>
                  </a:lnTo>
                  <a:lnTo>
                    <a:pt x="443850" y="452847"/>
                  </a:lnTo>
                  <a:cubicBezTo>
                    <a:pt x="443850" y="448639"/>
                    <a:pt x="447262" y="445227"/>
                    <a:pt x="451470" y="445227"/>
                  </a:cubicBezTo>
                  <a:lnTo>
                    <a:pt x="462353" y="445227"/>
                  </a:lnTo>
                  <a:cubicBezTo>
                    <a:pt x="478332" y="430425"/>
                    <a:pt x="492031" y="413307"/>
                    <a:pt x="502033" y="393833"/>
                  </a:cubicBezTo>
                  <a:cubicBezTo>
                    <a:pt x="498843" y="394208"/>
                    <a:pt x="497577" y="391940"/>
                    <a:pt x="497577" y="389377"/>
                  </a:cubicBezTo>
                  <a:lnTo>
                    <a:pt x="497577" y="358898"/>
                  </a:lnTo>
                  <a:cubicBezTo>
                    <a:pt x="497577" y="354690"/>
                    <a:pt x="500989" y="351278"/>
                    <a:pt x="505197" y="351278"/>
                  </a:cubicBezTo>
                  <a:lnTo>
                    <a:pt x="521126" y="351278"/>
                  </a:lnTo>
                  <a:lnTo>
                    <a:pt x="526059" y="323108"/>
                  </a:lnTo>
                  <a:lnTo>
                    <a:pt x="521644" y="323108"/>
                  </a:lnTo>
                  <a:cubicBezTo>
                    <a:pt x="517436" y="323108"/>
                    <a:pt x="514024" y="319696"/>
                    <a:pt x="514024" y="315488"/>
                  </a:cubicBezTo>
                  <a:lnTo>
                    <a:pt x="514024" y="285009"/>
                  </a:lnTo>
                  <a:cubicBezTo>
                    <a:pt x="514024" y="280801"/>
                    <a:pt x="517436" y="277389"/>
                    <a:pt x="521644" y="277389"/>
                  </a:cubicBezTo>
                  <a:lnTo>
                    <a:pt x="533664" y="277389"/>
                  </a:lnTo>
                  <a:lnTo>
                    <a:pt x="529448" y="237443"/>
                  </a:lnTo>
                  <a:lnTo>
                    <a:pt x="521644" y="237443"/>
                  </a:lnTo>
                  <a:cubicBezTo>
                    <a:pt x="517436" y="237443"/>
                    <a:pt x="514024" y="234031"/>
                    <a:pt x="514024" y="229823"/>
                  </a:cubicBezTo>
                  <a:lnTo>
                    <a:pt x="514024" y="199344"/>
                  </a:lnTo>
                  <a:lnTo>
                    <a:pt x="517797" y="195571"/>
                  </a:lnTo>
                  <a:lnTo>
                    <a:pt x="501018" y="165279"/>
                  </a:lnTo>
                  <a:lnTo>
                    <a:pt x="486948" y="165279"/>
                  </a:lnTo>
                  <a:cubicBezTo>
                    <a:pt x="482740" y="165279"/>
                    <a:pt x="479328" y="161867"/>
                    <a:pt x="479328" y="157659"/>
                  </a:cubicBezTo>
                  <a:lnTo>
                    <a:pt x="479328" y="129855"/>
                  </a:lnTo>
                  <a:cubicBezTo>
                    <a:pt x="467833" y="115383"/>
                    <a:pt x="454619" y="102365"/>
                    <a:pt x="439717" y="91438"/>
                  </a:cubicBezTo>
                  <a:lnTo>
                    <a:pt x="425330" y="91438"/>
                  </a:lnTo>
                  <a:cubicBezTo>
                    <a:pt x="421122" y="91438"/>
                    <a:pt x="417710" y="88026"/>
                    <a:pt x="417710" y="83818"/>
                  </a:cubicBezTo>
                  <a:lnTo>
                    <a:pt x="417710" y="77485"/>
                  </a:lnTo>
                  <a:cubicBezTo>
                    <a:pt x="388441" y="58449"/>
                    <a:pt x="354188" y="46853"/>
                    <a:pt x="317295" y="45719"/>
                  </a:cubicBezTo>
                  <a:lnTo>
                    <a:pt x="292595" y="45719"/>
                  </a:lnTo>
                  <a:close/>
                  <a:moveTo>
                    <a:pt x="292595" y="0"/>
                  </a:moveTo>
                  <a:lnTo>
                    <a:pt x="358183" y="0"/>
                  </a:lnTo>
                  <a:cubicBezTo>
                    <a:pt x="362391" y="0"/>
                    <a:pt x="365803" y="3412"/>
                    <a:pt x="365803" y="7620"/>
                  </a:cubicBezTo>
                  <a:lnTo>
                    <a:pt x="365803" y="32247"/>
                  </a:lnTo>
                  <a:cubicBezTo>
                    <a:pt x="384255" y="36806"/>
                    <a:pt x="401656" y="44034"/>
                    <a:pt x="417876" y="53173"/>
                  </a:cubicBezTo>
                  <a:cubicBezTo>
                    <a:pt x="417802" y="49040"/>
                    <a:pt x="421179" y="45719"/>
                    <a:pt x="425330" y="45719"/>
                  </a:cubicBezTo>
                  <a:lnTo>
                    <a:pt x="490918" y="45719"/>
                  </a:lnTo>
                  <a:cubicBezTo>
                    <a:pt x="495126" y="45719"/>
                    <a:pt x="498538" y="49131"/>
                    <a:pt x="498538" y="53339"/>
                  </a:cubicBezTo>
                  <a:lnTo>
                    <a:pt x="498538" y="83818"/>
                  </a:lnTo>
                  <a:cubicBezTo>
                    <a:pt x="498538" y="88026"/>
                    <a:pt x="495126" y="91438"/>
                    <a:pt x="490918" y="91438"/>
                  </a:cubicBezTo>
                  <a:lnTo>
                    <a:pt x="470120" y="91438"/>
                  </a:lnTo>
                  <a:cubicBezTo>
                    <a:pt x="480587" y="99440"/>
                    <a:pt x="489426" y="109168"/>
                    <a:pt x="497458" y="119560"/>
                  </a:cubicBezTo>
                  <a:lnTo>
                    <a:pt x="552536" y="119560"/>
                  </a:lnTo>
                  <a:cubicBezTo>
                    <a:pt x="556744" y="119560"/>
                    <a:pt x="560156" y="122972"/>
                    <a:pt x="560156" y="127180"/>
                  </a:cubicBezTo>
                  <a:lnTo>
                    <a:pt x="560156" y="157659"/>
                  </a:lnTo>
                  <a:cubicBezTo>
                    <a:pt x="560156" y="161867"/>
                    <a:pt x="556744" y="165279"/>
                    <a:pt x="552536" y="165279"/>
                  </a:cubicBezTo>
                  <a:lnTo>
                    <a:pt x="523929" y="165279"/>
                  </a:lnTo>
                  <a:cubicBezTo>
                    <a:pt x="530884" y="172969"/>
                    <a:pt x="534776" y="182214"/>
                    <a:pt x="538115" y="191724"/>
                  </a:cubicBezTo>
                  <a:lnTo>
                    <a:pt x="587232" y="191724"/>
                  </a:lnTo>
                  <a:cubicBezTo>
                    <a:pt x="591440" y="191724"/>
                    <a:pt x="594852" y="195136"/>
                    <a:pt x="594852" y="199344"/>
                  </a:cubicBezTo>
                  <a:lnTo>
                    <a:pt x="594852" y="229823"/>
                  </a:lnTo>
                  <a:cubicBezTo>
                    <a:pt x="594852" y="234031"/>
                    <a:pt x="591440" y="237443"/>
                    <a:pt x="587232" y="237443"/>
                  </a:cubicBezTo>
                  <a:lnTo>
                    <a:pt x="550092" y="237443"/>
                  </a:lnTo>
                  <a:cubicBezTo>
                    <a:pt x="553101" y="250357"/>
                    <a:pt x="554230" y="263747"/>
                    <a:pt x="554292" y="277389"/>
                  </a:cubicBezTo>
                  <a:lnTo>
                    <a:pt x="587232" y="277389"/>
                  </a:lnTo>
                  <a:cubicBezTo>
                    <a:pt x="591440" y="277389"/>
                    <a:pt x="594852" y="280801"/>
                    <a:pt x="594852" y="285009"/>
                  </a:cubicBezTo>
                  <a:lnTo>
                    <a:pt x="594852" y="315488"/>
                  </a:lnTo>
                  <a:cubicBezTo>
                    <a:pt x="594852" y="319696"/>
                    <a:pt x="591440" y="323108"/>
                    <a:pt x="587232" y="323108"/>
                  </a:cubicBezTo>
                  <a:lnTo>
                    <a:pt x="547328" y="323108"/>
                  </a:lnTo>
                  <a:cubicBezTo>
                    <a:pt x="548419" y="333120"/>
                    <a:pt x="545946" y="342338"/>
                    <a:pt x="542804" y="351278"/>
                  </a:cubicBezTo>
                  <a:lnTo>
                    <a:pt x="570785" y="351278"/>
                  </a:lnTo>
                  <a:cubicBezTo>
                    <a:pt x="574993" y="351278"/>
                    <a:pt x="578405" y="354690"/>
                    <a:pt x="578405" y="358898"/>
                  </a:cubicBezTo>
                  <a:lnTo>
                    <a:pt x="578405" y="389377"/>
                  </a:lnTo>
                  <a:cubicBezTo>
                    <a:pt x="578405" y="393585"/>
                    <a:pt x="574993" y="396997"/>
                    <a:pt x="570785" y="396997"/>
                  </a:cubicBezTo>
                  <a:lnTo>
                    <a:pt x="523689" y="396997"/>
                  </a:lnTo>
                  <a:cubicBezTo>
                    <a:pt x="514918" y="414882"/>
                    <a:pt x="503154" y="430931"/>
                    <a:pt x="489467" y="445227"/>
                  </a:cubicBezTo>
                  <a:lnTo>
                    <a:pt x="517058" y="445227"/>
                  </a:lnTo>
                  <a:cubicBezTo>
                    <a:pt x="521266" y="445227"/>
                    <a:pt x="524678" y="448639"/>
                    <a:pt x="524678" y="452847"/>
                  </a:cubicBezTo>
                  <a:lnTo>
                    <a:pt x="524678" y="483326"/>
                  </a:lnTo>
                  <a:cubicBezTo>
                    <a:pt x="524678" y="487534"/>
                    <a:pt x="521266" y="490946"/>
                    <a:pt x="517058" y="490946"/>
                  </a:cubicBezTo>
                  <a:lnTo>
                    <a:pt x="451470" y="490946"/>
                  </a:lnTo>
                  <a:lnTo>
                    <a:pt x="444854" y="484330"/>
                  </a:lnTo>
                  <a:cubicBezTo>
                    <a:pt x="436933" y="492635"/>
                    <a:pt x="427210" y="498372"/>
                    <a:pt x="417077" y="503435"/>
                  </a:cubicBezTo>
                  <a:cubicBezTo>
                    <a:pt x="419052" y="503658"/>
                    <a:pt x="419242" y="504607"/>
                    <a:pt x="419242" y="505600"/>
                  </a:cubicBezTo>
                  <a:lnTo>
                    <a:pt x="419242" y="536079"/>
                  </a:lnTo>
                  <a:lnTo>
                    <a:pt x="411938" y="543383"/>
                  </a:lnTo>
                  <a:lnTo>
                    <a:pt x="430713" y="597180"/>
                  </a:lnTo>
                  <a:lnTo>
                    <a:pt x="409101" y="597180"/>
                  </a:lnTo>
                  <a:lnTo>
                    <a:pt x="390436" y="543699"/>
                  </a:lnTo>
                  <a:lnTo>
                    <a:pt x="346034" y="543699"/>
                  </a:lnTo>
                  <a:cubicBezTo>
                    <a:pt x="341826" y="543699"/>
                    <a:pt x="338414" y="540287"/>
                    <a:pt x="338414" y="536079"/>
                  </a:cubicBezTo>
                  <a:lnTo>
                    <a:pt x="338414" y="531747"/>
                  </a:lnTo>
                  <a:cubicBezTo>
                    <a:pt x="325303" y="534194"/>
                    <a:pt x="311778" y="535280"/>
                    <a:pt x="298000" y="535280"/>
                  </a:cubicBezTo>
                  <a:lnTo>
                    <a:pt x="298000" y="550519"/>
                  </a:lnTo>
                  <a:cubicBezTo>
                    <a:pt x="298000" y="554727"/>
                    <a:pt x="294588" y="558139"/>
                    <a:pt x="290380" y="558139"/>
                  </a:cubicBezTo>
                  <a:lnTo>
                    <a:pt x="224792" y="558139"/>
                  </a:lnTo>
                  <a:cubicBezTo>
                    <a:pt x="220584" y="558139"/>
                    <a:pt x="217172" y="554727"/>
                    <a:pt x="217172" y="550519"/>
                  </a:cubicBezTo>
                  <a:lnTo>
                    <a:pt x="217172" y="520928"/>
                  </a:lnTo>
                  <a:cubicBezTo>
                    <a:pt x="215983" y="520822"/>
                    <a:pt x="214909" y="520409"/>
                    <a:pt x="213839" y="519988"/>
                  </a:cubicBezTo>
                  <a:lnTo>
                    <a:pt x="186899" y="597180"/>
                  </a:lnTo>
                  <a:lnTo>
                    <a:pt x="165287" y="597180"/>
                  </a:lnTo>
                  <a:lnTo>
                    <a:pt x="194602" y="513184"/>
                  </a:lnTo>
                  <a:lnTo>
                    <a:pt x="193333" y="512452"/>
                  </a:lnTo>
                  <a:cubicBezTo>
                    <a:pt x="193139" y="514563"/>
                    <a:pt x="192091" y="514797"/>
                    <a:pt x="190988" y="514797"/>
                  </a:cubicBezTo>
                  <a:lnTo>
                    <a:pt x="125400" y="514797"/>
                  </a:lnTo>
                  <a:cubicBezTo>
                    <a:pt x="121192" y="514797"/>
                    <a:pt x="117780" y="511385"/>
                    <a:pt x="117780" y="507177"/>
                  </a:cubicBezTo>
                  <a:lnTo>
                    <a:pt x="117780" y="476698"/>
                  </a:lnTo>
                  <a:cubicBezTo>
                    <a:pt x="117780" y="472490"/>
                    <a:pt x="121192" y="469078"/>
                    <a:pt x="125400" y="469078"/>
                  </a:cubicBezTo>
                  <a:lnTo>
                    <a:pt x="129178" y="469078"/>
                  </a:lnTo>
                  <a:cubicBezTo>
                    <a:pt x="120532" y="463356"/>
                    <a:pt x="113419" y="455966"/>
                    <a:pt x="106829" y="448113"/>
                  </a:cubicBezTo>
                  <a:lnTo>
                    <a:pt x="48034" y="448113"/>
                  </a:lnTo>
                  <a:cubicBezTo>
                    <a:pt x="43826" y="448113"/>
                    <a:pt x="40414" y="444701"/>
                    <a:pt x="40414" y="440493"/>
                  </a:cubicBezTo>
                  <a:lnTo>
                    <a:pt x="40414" y="410014"/>
                  </a:lnTo>
                  <a:cubicBezTo>
                    <a:pt x="40414" y="405806"/>
                    <a:pt x="43826" y="402394"/>
                    <a:pt x="48034" y="402394"/>
                  </a:cubicBezTo>
                  <a:lnTo>
                    <a:pt x="75624" y="402394"/>
                  </a:lnTo>
                  <a:cubicBezTo>
                    <a:pt x="68873" y="392019"/>
                    <a:pt x="63874" y="380639"/>
                    <a:pt x="59764" y="368827"/>
                  </a:cubicBezTo>
                  <a:lnTo>
                    <a:pt x="9116" y="368827"/>
                  </a:lnTo>
                  <a:cubicBezTo>
                    <a:pt x="4908" y="368827"/>
                    <a:pt x="1496" y="365415"/>
                    <a:pt x="1496" y="361207"/>
                  </a:cubicBezTo>
                  <a:lnTo>
                    <a:pt x="1496" y="330728"/>
                  </a:lnTo>
                  <a:cubicBezTo>
                    <a:pt x="1496" y="326520"/>
                    <a:pt x="4908" y="323108"/>
                    <a:pt x="9116" y="323108"/>
                  </a:cubicBezTo>
                  <a:lnTo>
                    <a:pt x="48165" y="323108"/>
                  </a:lnTo>
                  <a:cubicBezTo>
                    <a:pt x="42895" y="309057"/>
                    <a:pt x="41562" y="294105"/>
                    <a:pt x="41562" y="278842"/>
                  </a:cubicBezTo>
                  <a:lnTo>
                    <a:pt x="43472" y="262635"/>
                  </a:lnTo>
                  <a:lnTo>
                    <a:pt x="7620" y="262635"/>
                  </a:lnTo>
                  <a:cubicBezTo>
                    <a:pt x="3412" y="262635"/>
                    <a:pt x="0" y="259223"/>
                    <a:pt x="0" y="255015"/>
                  </a:cubicBezTo>
                  <a:lnTo>
                    <a:pt x="0" y="224536"/>
                  </a:lnTo>
                  <a:cubicBezTo>
                    <a:pt x="0" y="220328"/>
                    <a:pt x="3412" y="216916"/>
                    <a:pt x="7620" y="216916"/>
                  </a:cubicBezTo>
                  <a:lnTo>
                    <a:pt x="49603" y="216916"/>
                  </a:lnTo>
                  <a:cubicBezTo>
                    <a:pt x="53830" y="198981"/>
                    <a:pt x="60389" y="181931"/>
                    <a:pt x="68812" y="165948"/>
                  </a:cubicBezTo>
                  <a:lnTo>
                    <a:pt x="49182" y="165948"/>
                  </a:lnTo>
                  <a:cubicBezTo>
                    <a:pt x="44974" y="165948"/>
                    <a:pt x="41562" y="162536"/>
                    <a:pt x="41562" y="158328"/>
                  </a:cubicBezTo>
                  <a:lnTo>
                    <a:pt x="41562" y="127849"/>
                  </a:lnTo>
                  <a:cubicBezTo>
                    <a:pt x="41562" y="123641"/>
                    <a:pt x="44974" y="120229"/>
                    <a:pt x="49182" y="120229"/>
                  </a:cubicBezTo>
                  <a:lnTo>
                    <a:pt x="97928" y="120229"/>
                  </a:lnTo>
                  <a:cubicBezTo>
                    <a:pt x="111958" y="102002"/>
                    <a:pt x="128440" y="85808"/>
                    <a:pt x="147587" y="73090"/>
                  </a:cubicBezTo>
                  <a:cubicBezTo>
                    <a:pt x="144379" y="73478"/>
                    <a:pt x="143073" y="71179"/>
                    <a:pt x="143073" y="68576"/>
                  </a:cubicBezTo>
                  <a:lnTo>
                    <a:pt x="143073" y="38097"/>
                  </a:lnTo>
                  <a:cubicBezTo>
                    <a:pt x="143073" y="33889"/>
                    <a:pt x="146485" y="30477"/>
                    <a:pt x="150693" y="30477"/>
                  </a:cubicBezTo>
                  <a:lnTo>
                    <a:pt x="216281" y="30477"/>
                  </a:lnTo>
                  <a:lnTo>
                    <a:pt x="221241" y="35436"/>
                  </a:lnTo>
                  <a:cubicBezTo>
                    <a:pt x="241323" y="28379"/>
                    <a:pt x="262773" y="24686"/>
                    <a:pt x="284975" y="23916"/>
                  </a:cubicBezTo>
                  <a:lnTo>
                    <a:pt x="284975" y="7620"/>
                  </a:lnTo>
                  <a:cubicBezTo>
                    <a:pt x="284975" y="3412"/>
                    <a:pt x="288387" y="0"/>
                    <a:pt x="29259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en-US" sz="80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4" name="Ellipse 14"/>
            <p:cNvSpPr/>
            <p:nvPr/>
          </p:nvSpPr>
          <p:spPr>
            <a:xfrm>
              <a:off x="2784175" y="4148515"/>
              <a:ext cx="427443" cy="107363"/>
            </a:xfrm>
            <a:custGeom>
              <a:avLst/>
              <a:gdLst/>
              <a:ahLst/>
              <a:cxnLst/>
              <a:rect l="l" t="t" r="r" b="b"/>
              <a:pathLst>
                <a:path w="360040" h="140003">
                  <a:moveTo>
                    <a:pt x="180020" y="0"/>
                  </a:moveTo>
                  <a:cubicBezTo>
                    <a:pt x="279439" y="0"/>
                    <a:pt x="360036" y="10235"/>
                    <a:pt x="360039" y="22859"/>
                  </a:cubicBezTo>
                  <a:lnTo>
                    <a:pt x="360040" y="22859"/>
                  </a:lnTo>
                  <a:lnTo>
                    <a:pt x="360040" y="22860"/>
                  </a:lnTo>
                  <a:cubicBezTo>
                    <a:pt x="360040" y="22860"/>
                    <a:pt x="360040" y="22860"/>
                    <a:pt x="360040" y="22860"/>
                  </a:cubicBezTo>
                  <a:lnTo>
                    <a:pt x="360039" y="22861"/>
                  </a:lnTo>
                  <a:lnTo>
                    <a:pt x="307895" y="140003"/>
                  </a:lnTo>
                  <a:lnTo>
                    <a:pt x="52145" y="140003"/>
                  </a:lnTo>
                  <a:lnTo>
                    <a:pt x="1" y="22861"/>
                  </a:lnTo>
                  <a:cubicBezTo>
                    <a:pt x="0" y="22861"/>
                    <a:pt x="0" y="22861"/>
                    <a:pt x="0" y="22860"/>
                  </a:cubicBezTo>
                  <a:lnTo>
                    <a:pt x="0" y="22860"/>
                  </a:lnTo>
                  <a:lnTo>
                    <a:pt x="0" y="22859"/>
                  </a:lnTo>
                  <a:lnTo>
                    <a:pt x="1" y="22859"/>
                  </a:lnTo>
                  <a:cubicBezTo>
                    <a:pt x="4" y="10235"/>
                    <a:pt x="80601" y="0"/>
                    <a:pt x="180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2656528" y="4178849"/>
              <a:ext cx="90170" cy="77009"/>
            </a:xfrm>
            <a:custGeom>
              <a:avLst/>
              <a:gdLst/>
              <a:ahLst/>
              <a:cxnLst/>
              <a:rect l="l" t="t" r="r" b="b"/>
              <a:pathLst>
                <a:path w="72478" h="73263">
                  <a:moveTo>
                    <a:pt x="41987" y="0"/>
                  </a:moveTo>
                  <a:lnTo>
                    <a:pt x="36844" y="1917"/>
                  </a:lnTo>
                  <a:cubicBezTo>
                    <a:pt x="36049" y="2114"/>
                    <a:pt x="35939" y="1988"/>
                    <a:pt x="35813" y="1893"/>
                  </a:cubicBezTo>
                  <a:cubicBezTo>
                    <a:pt x="35498" y="1831"/>
                    <a:pt x="35309" y="1452"/>
                    <a:pt x="34931" y="1326"/>
                  </a:cubicBezTo>
                  <a:lnTo>
                    <a:pt x="30190" y="2217"/>
                  </a:lnTo>
                  <a:cubicBezTo>
                    <a:pt x="29465" y="2382"/>
                    <a:pt x="29355" y="2430"/>
                    <a:pt x="29135" y="2398"/>
                  </a:cubicBezTo>
                  <a:cubicBezTo>
                    <a:pt x="25922" y="3534"/>
                    <a:pt x="25922" y="3219"/>
                    <a:pt x="25481" y="3219"/>
                  </a:cubicBezTo>
                  <a:lnTo>
                    <a:pt x="20182" y="9474"/>
                  </a:lnTo>
                  <a:cubicBezTo>
                    <a:pt x="19481" y="10507"/>
                    <a:pt x="19559" y="10759"/>
                    <a:pt x="19559" y="11044"/>
                  </a:cubicBezTo>
                  <a:cubicBezTo>
                    <a:pt x="16787" y="13946"/>
                    <a:pt x="16220" y="13946"/>
                    <a:pt x="15968" y="14325"/>
                  </a:cubicBezTo>
                  <a:cubicBezTo>
                    <a:pt x="15212" y="16533"/>
                    <a:pt x="15086" y="16722"/>
                    <a:pt x="14708" y="16786"/>
                  </a:cubicBezTo>
                  <a:cubicBezTo>
                    <a:pt x="11937" y="18364"/>
                    <a:pt x="11999" y="18869"/>
                    <a:pt x="12126" y="19247"/>
                  </a:cubicBezTo>
                  <a:cubicBezTo>
                    <a:pt x="12189" y="19688"/>
                    <a:pt x="12566" y="20382"/>
                    <a:pt x="12503" y="20825"/>
                  </a:cubicBezTo>
                  <a:cubicBezTo>
                    <a:pt x="12378" y="21203"/>
                    <a:pt x="11937" y="21330"/>
                    <a:pt x="11810" y="21960"/>
                  </a:cubicBezTo>
                  <a:cubicBezTo>
                    <a:pt x="12314" y="24674"/>
                    <a:pt x="12755" y="24610"/>
                    <a:pt x="13134" y="24800"/>
                  </a:cubicBezTo>
                  <a:cubicBezTo>
                    <a:pt x="12566" y="27640"/>
                    <a:pt x="12945" y="28145"/>
                    <a:pt x="12693" y="28523"/>
                  </a:cubicBezTo>
                  <a:cubicBezTo>
                    <a:pt x="9858" y="30984"/>
                    <a:pt x="9480" y="30984"/>
                    <a:pt x="9165" y="31173"/>
                  </a:cubicBezTo>
                  <a:cubicBezTo>
                    <a:pt x="8409" y="32499"/>
                    <a:pt x="8030" y="32499"/>
                    <a:pt x="7778" y="32499"/>
                  </a:cubicBezTo>
                  <a:cubicBezTo>
                    <a:pt x="6518" y="32057"/>
                    <a:pt x="6266" y="31867"/>
                    <a:pt x="6014" y="32057"/>
                  </a:cubicBezTo>
                  <a:cubicBezTo>
                    <a:pt x="4125" y="34013"/>
                    <a:pt x="3936" y="33761"/>
                    <a:pt x="3621" y="33634"/>
                  </a:cubicBezTo>
                  <a:cubicBezTo>
                    <a:pt x="3369" y="33571"/>
                    <a:pt x="2991" y="33445"/>
                    <a:pt x="2613" y="33571"/>
                  </a:cubicBezTo>
                  <a:cubicBezTo>
                    <a:pt x="2235" y="33761"/>
                    <a:pt x="1857" y="34202"/>
                    <a:pt x="1541" y="34455"/>
                  </a:cubicBezTo>
                  <a:cubicBezTo>
                    <a:pt x="1289" y="34770"/>
                    <a:pt x="1289" y="34960"/>
                    <a:pt x="975" y="35212"/>
                  </a:cubicBezTo>
                  <a:cubicBezTo>
                    <a:pt x="-411" y="38367"/>
                    <a:pt x="30" y="38430"/>
                    <a:pt x="219" y="38745"/>
                  </a:cubicBezTo>
                  <a:cubicBezTo>
                    <a:pt x="3180" y="41081"/>
                    <a:pt x="2865" y="41522"/>
                    <a:pt x="2991" y="41837"/>
                  </a:cubicBezTo>
                  <a:cubicBezTo>
                    <a:pt x="3557" y="45687"/>
                    <a:pt x="3621" y="45876"/>
                    <a:pt x="3557" y="46129"/>
                  </a:cubicBezTo>
                  <a:cubicBezTo>
                    <a:pt x="5448" y="49095"/>
                    <a:pt x="5321" y="49347"/>
                    <a:pt x="5133" y="49725"/>
                  </a:cubicBezTo>
                  <a:cubicBezTo>
                    <a:pt x="6141" y="51618"/>
                    <a:pt x="5825" y="51997"/>
                    <a:pt x="5637" y="52250"/>
                  </a:cubicBezTo>
                  <a:lnTo>
                    <a:pt x="11361" y="56059"/>
                  </a:lnTo>
                  <a:cubicBezTo>
                    <a:pt x="12268" y="56588"/>
                    <a:pt x="12441" y="56540"/>
                    <a:pt x="12693" y="56415"/>
                  </a:cubicBezTo>
                  <a:cubicBezTo>
                    <a:pt x="15654" y="55846"/>
                    <a:pt x="15843" y="56415"/>
                    <a:pt x="16347" y="56856"/>
                  </a:cubicBezTo>
                  <a:cubicBezTo>
                    <a:pt x="18488" y="58307"/>
                    <a:pt x="18803" y="57992"/>
                    <a:pt x="19244" y="57739"/>
                  </a:cubicBezTo>
                  <a:cubicBezTo>
                    <a:pt x="21135" y="56477"/>
                    <a:pt x="21512" y="56162"/>
                    <a:pt x="21953" y="56035"/>
                  </a:cubicBezTo>
                  <a:cubicBezTo>
                    <a:pt x="22457" y="55846"/>
                    <a:pt x="23024" y="55846"/>
                    <a:pt x="23591" y="55972"/>
                  </a:cubicBezTo>
                  <a:cubicBezTo>
                    <a:pt x="24221" y="56035"/>
                    <a:pt x="24914" y="56225"/>
                    <a:pt x="25481" y="56415"/>
                  </a:cubicBezTo>
                  <a:cubicBezTo>
                    <a:pt x="26112" y="56667"/>
                    <a:pt x="26678" y="57045"/>
                    <a:pt x="27308" y="57234"/>
                  </a:cubicBezTo>
                  <a:cubicBezTo>
                    <a:pt x="28001" y="57424"/>
                    <a:pt x="28946" y="57550"/>
                    <a:pt x="29702" y="57739"/>
                  </a:cubicBezTo>
                  <a:cubicBezTo>
                    <a:pt x="30458" y="57928"/>
                    <a:pt x="31088" y="58307"/>
                    <a:pt x="31844" y="58307"/>
                  </a:cubicBezTo>
                  <a:cubicBezTo>
                    <a:pt x="34994" y="60137"/>
                    <a:pt x="35120" y="61021"/>
                    <a:pt x="35183" y="61715"/>
                  </a:cubicBezTo>
                  <a:cubicBezTo>
                    <a:pt x="35246" y="62409"/>
                    <a:pt x="35183" y="62914"/>
                    <a:pt x="35246" y="63735"/>
                  </a:cubicBezTo>
                  <a:cubicBezTo>
                    <a:pt x="35309" y="64554"/>
                    <a:pt x="35435" y="65816"/>
                    <a:pt x="35435" y="66574"/>
                  </a:cubicBezTo>
                  <a:cubicBezTo>
                    <a:pt x="35435" y="67331"/>
                    <a:pt x="35246" y="67584"/>
                    <a:pt x="35057" y="68152"/>
                  </a:cubicBezTo>
                  <a:cubicBezTo>
                    <a:pt x="34868" y="68719"/>
                    <a:pt x="34427" y="69413"/>
                    <a:pt x="34427" y="69918"/>
                  </a:cubicBezTo>
                  <a:cubicBezTo>
                    <a:pt x="34427" y="70423"/>
                    <a:pt x="34868" y="70739"/>
                    <a:pt x="34868" y="71117"/>
                  </a:cubicBezTo>
                  <a:cubicBezTo>
                    <a:pt x="34868" y="71496"/>
                    <a:pt x="34742" y="71685"/>
                    <a:pt x="34553" y="72064"/>
                  </a:cubicBezTo>
                  <a:lnTo>
                    <a:pt x="40286" y="73263"/>
                  </a:lnTo>
                  <a:cubicBezTo>
                    <a:pt x="38332" y="69856"/>
                    <a:pt x="38270" y="68719"/>
                    <a:pt x="38332" y="67709"/>
                  </a:cubicBezTo>
                  <a:cubicBezTo>
                    <a:pt x="38459" y="66700"/>
                    <a:pt x="39026" y="65438"/>
                    <a:pt x="39088" y="64618"/>
                  </a:cubicBezTo>
                  <a:cubicBezTo>
                    <a:pt x="39215" y="63735"/>
                    <a:pt x="38836" y="63355"/>
                    <a:pt x="38900" y="62788"/>
                  </a:cubicBezTo>
                  <a:cubicBezTo>
                    <a:pt x="38900" y="62346"/>
                    <a:pt x="39278" y="62346"/>
                    <a:pt x="39656" y="61526"/>
                  </a:cubicBezTo>
                  <a:lnTo>
                    <a:pt x="47602" y="60264"/>
                  </a:lnTo>
                  <a:cubicBezTo>
                    <a:pt x="48428" y="60468"/>
                    <a:pt x="48570" y="60389"/>
                    <a:pt x="48790" y="60453"/>
                  </a:cubicBezTo>
                  <a:cubicBezTo>
                    <a:pt x="52445" y="58560"/>
                    <a:pt x="52886" y="58560"/>
                    <a:pt x="53453" y="58938"/>
                  </a:cubicBezTo>
                  <a:cubicBezTo>
                    <a:pt x="56350" y="60516"/>
                    <a:pt x="56666" y="60075"/>
                    <a:pt x="56980" y="60200"/>
                  </a:cubicBezTo>
                  <a:lnTo>
                    <a:pt x="60886" y="56667"/>
                  </a:lnTo>
                  <a:cubicBezTo>
                    <a:pt x="61390" y="56351"/>
                    <a:pt x="61957" y="56667"/>
                    <a:pt x="62335" y="56667"/>
                  </a:cubicBezTo>
                  <a:cubicBezTo>
                    <a:pt x="62587" y="56604"/>
                    <a:pt x="62587" y="56415"/>
                    <a:pt x="62903" y="56415"/>
                  </a:cubicBezTo>
                  <a:cubicBezTo>
                    <a:pt x="63280" y="56351"/>
                    <a:pt x="63911" y="56351"/>
                    <a:pt x="64288" y="56225"/>
                  </a:cubicBezTo>
                  <a:cubicBezTo>
                    <a:pt x="64792" y="56162"/>
                    <a:pt x="64855" y="56415"/>
                    <a:pt x="65233" y="56162"/>
                  </a:cubicBezTo>
                  <a:cubicBezTo>
                    <a:pt x="66934" y="54711"/>
                    <a:pt x="67375" y="54711"/>
                    <a:pt x="67690" y="54458"/>
                  </a:cubicBezTo>
                  <a:cubicBezTo>
                    <a:pt x="67942" y="54268"/>
                    <a:pt x="67879" y="53954"/>
                    <a:pt x="67942" y="53701"/>
                  </a:cubicBezTo>
                  <a:lnTo>
                    <a:pt x="71604" y="44724"/>
                  </a:lnTo>
                  <a:cubicBezTo>
                    <a:pt x="72258" y="43321"/>
                    <a:pt x="72447" y="43099"/>
                    <a:pt x="72478" y="42847"/>
                  </a:cubicBezTo>
                  <a:cubicBezTo>
                    <a:pt x="72478" y="42405"/>
                    <a:pt x="72289" y="41711"/>
                    <a:pt x="72100" y="41333"/>
                  </a:cubicBezTo>
                  <a:cubicBezTo>
                    <a:pt x="71911" y="41081"/>
                    <a:pt x="71533" y="41333"/>
                    <a:pt x="71281" y="41143"/>
                  </a:cubicBezTo>
                  <a:cubicBezTo>
                    <a:pt x="69076" y="39125"/>
                    <a:pt x="68698" y="38556"/>
                    <a:pt x="68446" y="38051"/>
                  </a:cubicBezTo>
                  <a:cubicBezTo>
                    <a:pt x="68131" y="37610"/>
                    <a:pt x="67690" y="37231"/>
                    <a:pt x="67564" y="36726"/>
                  </a:cubicBezTo>
                  <a:cubicBezTo>
                    <a:pt x="67375" y="36284"/>
                    <a:pt x="67501" y="35717"/>
                    <a:pt x="67564" y="35212"/>
                  </a:cubicBezTo>
                  <a:cubicBezTo>
                    <a:pt x="67690" y="34644"/>
                    <a:pt x="67879" y="34391"/>
                    <a:pt x="67942" y="33823"/>
                  </a:cubicBezTo>
                  <a:cubicBezTo>
                    <a:pt x="68131" y="33193"/>
                    <a:pt x="68446" y="32499"/>
                    <a:pt x="68446" y="31867"/>
                  </a:cubicBezTo>
                  <a:cubicBezTo>
                    <a:pt x="68446" y="31173"/>
                    <a:pt x="68257" y="30416"/>
                    <a:pt x="68068" y="29848"/>
                  </a:cubicBezTo>
                  <a:cubicBezTo>
                    <a:pt x="67879" y="29406"/>
                    <a:pt x="67375" y="29091"/>
                    <a:pt x="67186" y="28712"/>
                  </a:cubicBezTo>
                  <a:cubicBezTo>
                    <a:pt x="67123" y="28459"/>
                    <a:pt x="67186" y="28081"/>
                    <a:pt x="67186" y="27640"/>
                  </a:cubicBezTo>
                  <a:cubicBezTo>
                    <a:pt x="66556" y="25368"/>
                    <a:pt x="65927" y="25557"/>
                    <a:pt x="65611" y="25242"/>
                  </a:cubicBezTo>
                  <a:cubicBezTo>
                    <a:pt x="65044" y="23538"/>
                    <a:pt x="64667" y="23538"/>
                    <a:pt x="64415" y="23159"/>
                  </a:cubicBezTo>
                  <a:cubicBezTo>
                    <a:pt x="63343" y="21203"/>
                    <a:pt x="63721" y="20950"/>
                    <a:pt x="63847" y="20382"/>
                  </a:cubicBezTo>
                  <a:cubicBezTo>
                    <a:pt x="63847" y="19878"/>
                    <a:pt x="64099" y="19121"/>
                    <a:pt x="64036" y="18489"/>
                  </a:cubicBezTo>
                  <a:cubicBezTo>
                    <a:pt x="63911" y="17922"/>
                    <a:pt x="63847" y="17354"/>
                    <a:pt x="63532" y="16786"/>
                  </a:cubicBezTo>
                  <a:cubicBezTo>
                    <a:pt x="63155" y="16344"/>
                    <a:pt x="62335" y="15776"/>
                    <a:pt x="61768" y="15461"/>
                  </a:cubicBezTo>
                  <a:cubicBezTo>
                    <a:pt x="58555" y="13378"/>
                    <a:pt x="58744" y="13000"/>
                    <a:pt x="58682" y="12368"/>
                  </a:cubicBezTo>
                  <a:cubicBezTo>
                    <a:pt x="56225" y="8583"/>
                    <a:pt x="55658" y="8394"/>
                    <a:pt x="54965" y="8583"/>
                  </a:cubicBezTo>
                  <a:lnTo>
                    <a:pt x="49357" y="10412"/>
                  </a:lnTo>
                  <a:cubicBezTo>
                    <a:pt x="46775" y="7257"/>
                    <a:pt x="46523" y="7068"/>
                    <a:pt x="46333" y="6879"/>
                  </a:cubicBezTo>
                  <a:cubicBezTo>
                    <a:pt x="46271" y="6626"/>
                    <a:pt x="46333" y="6247"/>
                    <a:pt x="46333" y="5869"/>
                  </a:cubicBezTo>
                  <a:cubicBezTo>
                    <a:pt x="46333" y="5553"/>
                    <a:pt x="46333" y="5301"/>
                    <a:pt x="46333" y="4922"/>
                  </a:cubicBezTo>
                  <a:cubicBezTo>
                    <a:pt x="43688" y="1326"/>
                    <a:pt x="43813" y="758"/>
                    <a:pt x="43436" y="5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hteck 92"/>
            <p:cNvSpPr/>
            <p:nvPr/>
          </p:nvSpPr>
          <p:spPr>
            <a:xfrm>
              <a:off x="4343429" y="4045476"/>
              <a:ext cx="772638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>
                  <a:solidFill>
                    <a:srgbClr val="00CC99"/>
                  </a:solidFill>
                  <a:latin typeface="Arial"/>
                  <a:cs typeface="Arial"/>
                </a:rPr>
                <a:t>Ultra-dense</a:t>
              </a:r>
              <a:endParaRPr lang="en-US" sz="1100" dirty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hteck 93"/>
            <p:cNvSpPr/>
            <p:nvPr/>
          </p:nvSpPr>
          <p:spPr>
            <a:xfrm>
              <a:off x="814881" y="4024405"/>
              <a:ext cx="1528201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(Low power) </a:t>
              </a:r>
              <a:r>
                <a:rPr lang="fi-FI" sz="1100" dirty="0">
                  <a:solidFill>
                    <a:srgbClr val="00CC99"/>
                  </a:solidFill>
                  <a:latin typeface="Arial"/>
                  <a:cs typeface="Arial"/>
                </a:rPr>
                <a:t>W</a:t>
              </a:r>
              <a:r>
                <a:rPr lang="fi-FI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ide </a:t>
              </a:r>
              <a:r>
                <a:rPr lang="fi-FI" sz="1100" dirty="0">
                  <a:solidFill>
                    <a:srgbClr val="00CC99"/>
                  </a:solidFill>
                  <a:latin typeface="Arial"/>
                  <a:cs typeface="Arial"/>
                </a:rPr>
                <a:t>area</a:t>
              </a:r>
              <a:endParaRPr lang="en-US" sz="1100" dirty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hteck 94"/>
            <p:cNvSpPr/>
            <p:nvPr/>
          </p:nvSpPr>
          <p:spPr>
            <a:xfrm>
              <a:off x="2755509" y="4024405"/>
              <a:ext cx="436893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Crowd</a:t>
              </a:r>
              <a:endParaRPr lang="en-US" sz="1100" dirty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 flipH="1">
              <a:off x="2580312" y="4198121"/>
              <a:ext cx="62264" cy="53174"/>
            </a:xfrm>
            <a:custGeom>
              <a:avLst/>
              <a:gdLst/>
              <a:ahLst/>
              <a:cxnLst/>
              <a:rect l="l" t="t" r="r" b="b"/>
              <a:pathLst>
                <a:path w="72478" h="73263">
                  <a:moveTo>
                    <a:pt x="41987" y="0"/>
                  </a:moveTo>
                  <a:lnTo>
                    <a:pt x="36844" y="1917"/>
                  </a:lnTo>
                  <a:cubicBezTo>
                    <a:pt x="36049" y="2114"/>
                    <a:pt x="35939" y="1988"/>
                    <a:pt x="35813" y="1893"/>
                  </a:cubicBezTo>
                  <a:cubicBezTo>
                    <a:pt x="35498" y="1831"/>
                    <a:pt x="35309" y="1452"/>
                    <a:pt x="34931" y="1326"/>
                  </a:cubicBezTo>
                  <a:lnTo>
                    <a:pt x="30190" y="2217"/>
                  </a:lnTo>
                  <a:cubicBezTo>
                    <a:pt x="29465" y="2382"/>
                    <a:pt x="29355" y="2430"/>
                    <a:pt x="29135" y="2398"/>
                  </a:cubicBezTo>
                  <a:cubicBezTo>
                    <a:pt x="25922" y="3534"/>
                    <a:pt x="25922" y="3219"/>
                    <a:pt x="25481" y="3219"/>
                  </a:cubicBezTo>
                  <a:lnTo>
                    <a:pt x="20182" y="9474"/>
                  </a:lnTo>
                  <a:cubicBezTo>
                    <a:pt x="19481" y="10507"/>
                    <a:pt x="19559" y="10759"/>
                    <a:pt x="19559" y="11044"/>
                  </a:cubicBezTo>
                  <a:cubicBezTo>
                    <a:pt x="16787" y="13946"/>
                    <a:pt x="16220" y="13946"/>
                    <a:pt x="15968" y="14325"/>
                  </a:cubicBezTo>
                  <a:cubicBezTo>
                    <a:pt x="15212" y="16533"/>
                    <a:pt x="15086" y="16722"/>
                    <a:pt x="14708" y="16786"/>
                  </a:cubicBezTo>
                  <a:cubicBezTo>
                    <a:pt x="11937" y="18364"/>
                    <a:pt x="11999" y="18869"/>
                    <a:pt x="12126" y="19247"/>
                  </a:cubicBezTo>
                  <a:cubicBezTo>
                    <a:pt x="12189" y="19688"/>
                    <a:pt x="12566" y="20382"/>
                    <a:pt x="12503" y="20825"/>
                  </a:cubicBezTo>
                  <a:cubicBezTo>
                    <a:pt x="12378" y="21203"/>
                    <a:pt x="11937" y="21330"/>
                    <a:pt x="11810" y="21960"/>
                  </a:cubicBezTo>
                  <a:cubicBezTo>
                    <a:pt x="12314" y="24674"/>
                    <a:pt x="12755" y="24610"/>
                    <a:pt x="13134" y="24800"/>
                  </a:cubicBezTo>
                  <a:cubicBezTo>
                    <a:pt x="12566" y="27640"/>
                    <a:pt x="12945" y="28145"/>
                    <a:pt x="12693" y="28523"/>
                  </a:cubicBezTo>
                  <a:cubicBezTo>
                    <a:pt x="9858" y="30984"/>
                    <a:pt x="9480" y="30984"/>
                    <a:pt x="9165" y="31173"/>
                  </a:cubicBezTo>
                  <a:cubicBezTo>
                    <a:pt x="8409" y="32499"/>
                    <a:pt x="8030" y="32499"/>
                    <a:pt x="7778" y="32499"/>
                  </a:cubicBezTo>
                  <a:cubicBezTo>
                    <a:pt x="6518" y="32057"/>
                    <a:pt x="6266" y="31867"/>
                    <a:pt x="6014" y="32057"/>
                  </a:cubicBezTo>
                  <a:cubicBezTo>
                    <a:pt x="4125" y="34013"/>
                    <a:pt x="3936" y="33761"/>
                    <a:pt x="3621" y="33634"/>
                  </a:cubicBezTo>
                  <a:cubicBezTo>
                    <a:pt x="3369" y="33571"/>
                    <a:pt x="2991" y="33445"/>
                    <a:pt x="2613" y="33571"/>
                  </a:cubicBezTo>
                  <a:cubicBezTo>
                    <a:pt x="2235" y="33761"/>
                    <a:pt x="1857" y="34202"/>
                    <a:pt x="1541" y="34455"/>
                  </a:cubicBezTo>
                  <a:cubicBezTo>
                    <a:pt x="1289" y="34770"/>
                    <a:pt x="1289" y="34960"/>
                    <a:pt x="975" y="35212"/>
                  </a:cubicBezTo>
                  <a:cubicBezTo>
                    <a:pt x="-411" y="38367"/>
                    <a:pt x="30" y="38430"/>
                    <a:pt x="219" y="38745"/>
                  </a:cubicBezTo>
                  <a:cubicBezTo>
                    <a:pt x="3180" y="41081"/>
                    <a:pt x="2865" y="41522"/>
                    <a:pt x="2991" y="41837"/>
                  </a:cubicBezTo>
                  <a:cubicBezTo>
                    <a:pt x="3557" y="45687"/>
                    <a:pt x="3621" y="45876"/>
                    <a:pt x="3557" y="46129"/>
                  </a:cubicBezTo>
                  <a:cubicBezTo>
                    <a:pt x="5448" y="49095"/>
                    <a:pt x="5321" y="49347"/>
                    <a:pt x="5133" y="49725"/>
                  </a:cubicBezTo>
                  <a:cubicBezTo>
                    <a:pt x="6141" y="51618"/>
                    <a:pt x="5825" y="51997"/>
                    <a:pt x="5637" y="52250"/>
                  </a:cubicBezTo>
                  <a:lnTo>
                    <a:pt x="11361" y="56059"/>
                  </a:lnTo>
                  <a:cubicBezTo>
                    <a:pt x="12268" y="56588"/>
                    <a:pt x="12441" y="56540"/>
                    <a:pt x="12693" y="56415"/>
                  </a:cubicBezTo>
                  <a:cubicBezTo>
                    <a:pt x="15654" y="55846"/>
                    <a:pt x="15843" y="56415"/>
                    <a:pt x="16347" y="56856"/>
                  </a:cubicBezTo>
                  <a:cubicBezTo>
                    <a:pt x="18488" y="58307"/>
                    <a:pt x="18803" y="57992"/>
                    <a:pt x="19244" y="57739"/>
                  </a:cubicBezTo>
                  <a:cubicBezTo>
                    <a:pt x="21135" y="56477"/>
                    <a:pt x="21512" y="56162"/>
                    <a:pt x="21953" y="56035"/>
                  </a:cubicBezTo>
                  <a:cubicBezTo>
                    <a:pt x="22457" y="55846"/>
                    <a:pt x="23024" y="55846"/>
                    <a:pt x="23591" y="55972"/>
                  </a:cubicBezTo>
                  <a:cubicBezTo>
                    <a:pt x="24221" y="56035"/>
                    <a:pt x="24914" y="56225"/>
                    <a:pt x="25481" y="56415"/>
                  </a:cubicBezTo>
                  <a:cubicBezTo>
                    <a:pt x="26112" y="56667"/>
                    <a:pt x="26678" y="57045"/>
                    <a:pt x="27308" y="57234"/>
                  </a:cubicBezTo>
                  <a:cubicBezTo>
                    <a:pt x="28001" y="57424"/>
                    <a:pt x="28946" y="57550"/>
                    <a:pt x="29702" y="57739"/>
                  </a:cubicBezTo>
                  <a:cubicBezTo>
                    <a:pt x="30458" y="57928"/>
                    <a:pt x="31088" y="58307"/>
                    <a:pt x="31844" y="58307"/>
                  </a:cubicBezTo>
                  <a:cubicBezTo>
                    <a:pt x="34994" y="60137"/>
                    <a:pt x="35120" y="61021"/>
                    <a:pt x="35183" y="61715"/>
                  </a:cubicBezTo>
                  <a:cubicBezTo>
                    <a:pt x="35246" y="62409"/>
                    <a:pt x="35183" y="62914"/>
                    <a:pt x="35246" y="63735"/>
                  </a:cubicBezTo>
                  <a:cubicBezTo>
                    <a:pt x="35309" y="64554"/>
                    <a:pt x="35435" y="65816"/>
                    <a:pt x="35435" y="66574"/>
                  </a:cubicBezTo>
                  <a:cubicBezTo>
                    <a:pt x="35435" y="67331"/>
                    <a:pt x="35246" y="67584"/>
                    <a:pt x="35057" y="68152"/>
                  </a:cubicBezTo>
                  <a:cubicBezTo>
                    <a:pt x="34868" y="68719"/>
                    <a:pt x="34427" y="69413"/>
                    <a:pt x="34427" y="69918"/>
                  </a:cubicBezTo>
                  <a:cubicBezTo>
                    <a:pt x="34427" y="70423"/>
                    <a:pt x="34868" y="70739"/>
                    <a:pt x="34868" y="71117"/>
                  </a:cubicBezTo>
                  <a:cubicBezTo>
                    <a:pt x="34868" y="71496"/>
                    <a:pt x="34742" y="71685"/>
                    <a:pt x="34553" y="72064"/>
                  </a:cubicBezTo>
                  <a:lnTo>
                    <a:pt x="40286" y="73263"/>
                  </a:lnTo>
                  <a:cubicBezTo>
                    <a:pt x="38332" y="69856"/>
                    <a:pt x="38270" y="68719"/>
                    <a:pt x="38332" y="67709"/>
                  </a:cubicBezTo>
                  <a:cubicBezTo>
                    <a:pt x="38459" y="66700"/>
                    <a:pt x="39026" y="65438"/>
                    <a:pt x="39088" y="64618"/>
                  </a:cubicBezTo>
                  <a:cubicBezTo>
                    <a:pt x="39215" y="63735"/>
                    <a:pt x="38836" y="63355"/>
                    <a:pt x="38900" y="62788"/>
                  </a:cubicBezTo>
                  <a:cubicBezTo>
                    <a:pt x="38900" y="62346"/>
                    <a:pt x="39278" y="62346"/>
                    <a:pt x="39656" y="61526"/>
                  </a:cubicBezTo>
                  <a:lnTo>
                    <a:pt x="47602" y="60264"/>
                  </a:lnTo>
                  <a:cubicBezTo>
                    <a:pt x="48428" y="60468"/>
                    <a:pt x="48570" y="60389"/>
                    <a:pt x="48790" y="60453"/>
                  </a:cubicBezTo>
                  <a:cubicBezTo>
                    <a:pt x="52445" y="58560"/>
                    <a:pt x="52886" y="58560"/>
                    <a:pt x="53453" y="58938"/>
                  </a:cubicBezTo>
                  <a:cubicBezTo>
                    <a:pt x="56350" y="60516"/>
                    <a:pt x="56666" y="60075"/>
                    <a:pt x="56980" y="60200"/>
                  </a:cubicBezTo>
                  <a:lnTo>
                    <a:pt x="60886" y="56667"/>
                  </a:lnTo>
                  <a:cubicBezTo>
                    <a:pt x="61390" y="56351"/>
                    <a:pt x="61957" y="56667"/>
                    <a:pt x="62335" y="56667"/>
                  </a:cubicBezTo>
                  <a:cubicBezTo>
                    <a:pt x="62587" y="56604"/>
                    <a:pt x="62587" y="56415"/>
                    <a:pt x="62903" y="56415"/>
                  </a:cubicBezTo>
                  <a:cubicBezTo>
                    <a:pt x="63280" y="56351"/>
                    <a:pt x="63911" y="56351"/>
                    <a:pt x="64288" y="56225"/>
                  </a:cubicBezTo>
                  <a:cubicBezTo>
                    <a:pt x="64792" y="56162"/>
                    <a:pt x="64855" y="56415"/>
                    <a:pt x="65233" y="56162"/>
                  </a:cubicBezTo>
                  <a:cubicBezTo>
                    <a:pt x="66934" y="54711"/>
                    <a:pt x="67375" y="54711"/>
                    <a:pt x="67690" y="54458"/>
                  </a:cubicBezTo>
                  <a:cubicBezTo>
                    <a:pt x="67942" y="54268"/>
                    <a:pt x="67879" y="53954"/>
                    <a:pt x="67942" y="53701"/>
                  </a:cubicBezTo>
                  <a:lnTo>
                    <a:pt x="71604" y="44724"/>
                  </a:lnTo>
                  <a:cubicBezTo>
                    <a:pt x="72258" y="43321"/>
                    <a:pt x="72447" y="43099"/>
                    <a:pt x="72478" y="42847"/>
                  </a:cubicBezTo>
                  <a:cubicBezTo>
                    <a:pt x="72478" y="42405"/>
                    <a:pt x="72289" y="41711"/>
                    <a:pt x="72100" y="41333"/>
                  </a:cubicBezTo>
                  <a:cubicBezTo>
                    <a:pt x="71911" y="41081"/>
                    <a:pt x="71533" y="41333"/>
                    <a:pt x="71281" y="41143"/>
                  </a:cubicBezTo>
                  <a:cubicBezTo>
                    <a:pt x="69076" y="39125"/>
                    <a:pt x="68698" y="38556"/>
                    <a:pt x="68446" y="38051"/>
                  </a:cubicBezTo>
                  <a:cubicBezTo>
                    <a:pt x="68131" y="37610"/>
                    <a:pt x="67690" y="37231"/>
                    <a:pt x="67564" y="36726"/>
                  </a:cubicBezTo>
                  <a:cubicBezTo>
                    <a:pt x="67375" y="36284"/>
                    <a:pt x="67501" y="35717"/>
                    <a:pt x="67564" y="35212"/>
                  </a:cubicBezTo>
                  <a:cubicBezTo>
                    <a:pt x="67690" y="34644"/>
                    <a:pt x="67879" y="34391"/>
                    <a:pt x="67942" y="33823"/>
                  </a:cubicBezTo>
                  <a:cubicBezTo>
                    <a:pt x="68131" y="33193"/>
                    <a:pt x="68446" y="32499"/>
                    <a:pt x="68446" y="31867"/>
                  </a:cubicBezTo>
                  <a:cubicBezTo>
                    <a:pt x="68446" y="31173"/>
                    <a:pt x="68257" y="30416"/>
                    <a:pt x="68068" y="29848"/>
                  </a:cubicBezTo>
                  <a:cubicBezTo>
                    <a:pt x="67879" y="29406"/>
                    <a:pt x="67375" y="29091"/>
                    <a:pt x="67186" y="28712"/>
                  </a:cubicBezTo>
                  <a:cubicBezTo>
                    <a:pt x="67123" y="28459"/>
                    <a:pt x="67186" y="28081"/>
                    <a:pt x="67186" y="27640"/>
                  </a:cubicBezTo>
                  <a:cubicBezTo>
                    <a:pt x="66556" y="25368"/>
                    <a:pt x="65927" y="25557"/>
                    <a:pt x="65611" y="25242"/>
                  </a:cubicBezTo>
                  <a:cubicBezTo>
                    <a:pt x="65044" y="23538"/>
                    <a:pt x="64667" y="23538"/>
                    <a:pt x="64415" y="23159"/>
                  </a:cubicBezTo>
                  <a:cubicBezTo>
                    <a:pt x="63343" y="21203"/>
                    <a:pt x="63721" y="20950"/>
                    <a:pt x="63847" y="20382"/>
                  </a:cubicBezTo>
                  <a:cubicBezTo>
                    <a:pt x="63847" y="19878"/>
                    <a:pt x="64099" y="19121"/>
                    <a:pt x="64036" y="18489"/>
                  </a:cubicBezTo>
                  <a:cubicBezTo>
                    <a:pt x="63911" y="17922"/>
                    <a:pt x="63847" y="17354"/>
                    <a:pt x="63532" y="16786"/>
                  </a:cubicBezTo>
                  <a:cubicBezTo>
                    <a:pt x="63155" y="16344"/>
                    <a:pt x="62335" y="15776"/>
                    <a:pt x="61768" y="15461"/>
                  </a:cubicBezTo>
                  <a:cubicBezTo>
                    <a:pt x="58555" y="13378"/>
                    <a:pt x="58744" y="13000"/>
                    <a:pt x="58682" y="12368"/>
                  </a:cubicBezTo>
                  <a:cubicBezTo>
                    <a:pt x="56225" y="8583"/>
                    <a:pt x="55658" y="8394"/>
                    <a:pt x="54965" y="8583"/>
                  </a:cubicBezTo>
                  <a:lnTo>
                    <a:pt x="49357" y="10412"/>
                  </a:lnTo>
                  <a:cubicBezTo>
                    <a:pt x="46775" y="7257"/>
                    <a:pt x="46523" y="7068"/>
                    <a:pt x="46333" y="6879"/>
                  </a:cubicBezTo>
                  <a:cubicBezTo>
                    <a:pt x="46271" y="6626"/>
                    <a:pt x="46333" y="6247"/>
                    <a:pt x="46333" y="5869"/>
                  </a:cubicBezTo>
                  <a:cubicBezTo>
                    <a:pt x="46333" y="5553"/>
                    <a:pt x="46333" y="5301"/>
                    <a:pt x="46333" y="4922"/>
                  </a:cubicBezTo>
                  <a:cubicBezTo>
                    <a:pt x="43688" y="1326"/>
                    <a:pt x="43813" y="758"/>
                    <a:pt x="43436" y="5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hteck 96"/>
            <p:cNvSpPr/>
            <p:nvPr/>
          </p:nvSpPr>
          <p:spPr>
            <a:xfrm>
              <a:off x="5814218" y="4045476"/>
              <a:ext cx="553814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Outdoor </a:t>
              </a:r>
              <a:endParaRPr lang="en-US" sz="1000" dirty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41" name="Textfeld 123"/>
            <p:cNvSpPr txBox="1"/>
            <p:nvPr/>
          </p:nvSpPr>
          <p:spPr>
            <a:xfrm>
              <a:off x="5483725" y="4268886"/>
              <a:ext cx="3215222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>
                <a:lnSpc>
                  <a:spcPts val="1200"/>
                </a:lnSpc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US" sz="1100" dirty="0">
                  <a:solidFill>
                    <a:srgbClr val="00CC99"/>
                  </a:solidFill>
                  <a:latin typeface="Arial"/>
                  <a:cs typeface="Arial"/>
                </a:rPr>
                <a:t>Mission-critical wireless control and automation</a:t>
              </a:r>
            </a:p>
          </p:txBody>
        </p:sp>
        <p:sp>
          <p:nvSpPr>
            <p:cNvPr id="42" name="Textfeld 98"/>
            <p:cNvSpPr txBox="1"/>
            <p:nvPr/>
          </p:nvSpPr>
          <p:spPr>
            <a:xfrm>
              <a:off x="3449134" y="4268884"/>
              <a:ext cx="1864051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GB transferred in an instant</a:t>
              </a:r>
              <a:endParaRPr lang="en-US" sz="1100" dirty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43" name="Textfeld 99"/>
            <p:cNvSpPr txBox="1"/>
            <p:nvPr/>
          </p:nvSpPr>
          <p:spPr>
            <a:xfrm>
              <a:off x="457088" y="4269515"/>
              <a:ext cx="2668552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>
                <a:lnSpc>
                  <a:spcPts val="1200"/>
                </a:lnSpc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US" sz="1100" dirty="0">
                  <a:solidFill>
                    <a:srgbClr val="00CC99"/>
                  </a:solidFill>
                  <a:latin typeface="Arial"/>
                  <a:cs typeface="Arial"/>
                </a:rPr>
                <a:t>A trillion of </a:t>
              </a:r>
              <a:r>
                <a:rPr lang="en-US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devices with </a:t>
              </a:r>
              <a:r>
                <a:rPr lang="en-US" sz="1100" dirty="0">
                  <a:solidFill>
                    <a:srgbClr val="00CC99"/>
                  </a:solidFill>
                  <a:latin typeface="Arial"/>
                  <a:cs typeface="Arial"/>
                </a:rPr>
                <a:t>different needs</a:t>
              </a:r>
            </a:p>
          </p:txBody>
        </p:sp>
      </p:grpSp>
      <p:sp>
        <p:nvSpPr>
          <p:cNvPr id="44" name="Rechteck 46">
            <a:hlinkClick r:id="rId2" action="ppaction://hlinksldjump"/>
          </p:cNvPr>
          <p:cNvSpPr/>
          <p:nvPr/>
        </p:nvSpPr>
        <p:spPr>
          <a:xfrm>
            <a:off x="498837" y="5417957"/>
            <a:ext cx="8105413" cy="430887"/>
          </a:xfrm>
          <a:prstGeom prst="rect">
            <a:avLst/>
          </a:prstGeom>
          <a:solidFill>
            <a:srgbClr val="FFFF00">
              <a:alpha val="0"/>
            </a:srgb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dirty="0">
              <a:solidFill>
                <a:srgbClr val="00CC99"/>
              </a:solidFill>
              <a:latin typeface="Arial"/>
              <a:ea typeface="Nokia Pure Text Light" panose="020B0304040602060303" pitchFamily="34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4074525" y="3554500"/>
            <a:ext cx="2391113" cy="748090"/>
          </a:xfrm>
          <a:prstGeom prst="rect">
            <a:avLst/>
          </a:prstGeom>
          <a:noFill/>
        </p:spPr>
        <p:txBody>
          <a:bodyPr wrap="none" lIns="72562" tIns="36281" rIns="72562" bIns="36281" rtlCol="0">
            <a:prstTxWarp prst="textArchUp">
              <a:avLst>
                <a:gd name="adj" fmla="val 11839548"/>
              </a:avLst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CC99"/>
                </a:solidFill>
                <a:latin typeface="Arial"/>
                <a:cs typeface="Arial"/>
              </a:rPr>
              <a:t>5G</a:t>
            </a:r>
            <a:r>
              <a:rPr lang="en-US" sz="1600" dirty="0" smtClean="0">
                <a:solidFill>
                  <a:srgbClr val="00CC99"/>
                </a:solidFill>
                <a:latin typeface="Arial"/>
                <a:cs typeface="Arial"/>
              </a:rPr>
              <a:t> Architecture &amp; mgmt</a:t>
            </a:r>
            <a:endParaRPr lang="en-US" sz="1600" dirty="0">
              <a:solidFill>
                <a:srgbClr val="00CC99"/>
              </a:solidFill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20000" y="5867400"/>
            <a:ext cx="1171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/>
              <a:t>(Source: Nokia)</a:t>
            </a:r>
          </a:p>
        </p:txBody>
      </p:sp>
    </p:spTree>
    <p:extLst>
      <p:ext uri="{BB962C8B-B14F-4D97-AF65-F5344CB8AC3E}">
        <p14:creationId xmlns:p14="http://schemas.microsoft.com/office/powerpoint/2010/main" val="257428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 about network integration of the various Radio Access Technologies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A9966EF-7EC3-964E-A028-E58D5BD4AD36}" type="slidenum">
              <a:rPr lang="en-US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87600"/>
            <a:ext cx="8162441" cy="401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700" y="2057400"/>
            <a:ext cx="387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From the NGMN Alliance 5G whitepaper:</a:t>
            </a:r>
          </a:p>
        </p:txBody>
      </p:sp>
    </p:spTree>
    <p:extLst>
      <p:ext uri="{BB962C8B-B14F-4D97-AF65-F5344CB8AC3E}">
        <p14:creationId xmlns:p14="http://schemas.microsoft.com/office/powerpoint/2010/main" val="102697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NGMN Alliance thoughts on </a:t>
            </a:r>
            <a:br>
              <a:rPr lang="en-US"/>
            </a:br>
            <a:r>
              <a:rPr lang="en-US"/>
              <a:t>5G interface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Option 1 has minimal impact to exisiting RATs but limitations to introduce full 5G performance services</a:t>
            </a:r>
          </a:p>
          <a:p>
            <a:r>
              <a:rPr lang="en-US"/>
              <a:t>Option 2 allows for full evolution of network services for 5G but requires new interfacing with EPC and Fixed/Wi-Fi</a:t>
            </a:r>
          </a:p>
          <a:p>
            <a:r>
              <a:rPr lang="en-US"/>
              <a:t>Option 3 would be the most comprehensive approach by integrating LTE, 5G and Fixed/Wi-Fi but has manifold implications.</a:t>
            </a:r>
          </a:p>
          <a:p>
            <a:pPr lvl="1"/>
            <a:r>
              <a:rPr lang="en-US"/>
              <a:t>NGMN mandates further research into Option 3 before drawing conclusions.</a:t>
            </a:r>
            <a:br>
              <a:rPr lang="en-US"/>
            </a:br>
            <a:endParaRPr lang="en-US"/>
          </a:p>
          <a:p>
            <a:r>
              <a:rPr lang="en-US"/>
              <a:t>BTW: Currently it looks like, that initially 5G will be introduced with Option 1 and evolves in a later release into Option 2.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7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  <a:br>
              <a:rPr lang="en-US"/>
            </a:br>
            <a:r>
              <a:rPr lang="en-US"/>
              <a:t>(assumption, no industry consensus yet)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A9966EF-7EC3-964E-A028-E58D5BD4AD36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6" name="Gruppieren 15378"/>
          <p:cNvGrpSpPr/>
          <p:nvPr/>
        </p:nvGrpSpPr>
        <p:grpSpPr>
          <a:xfrm>
            <a:off x="995951" y="3275280"/>
            <a:ext cx="6001527" cy="2572584"/>
            <a:chOff x="895301" y="1832243"/>
            <a:chExt cx="6079811" cy="2572584"/>
          </a:xfrm>
        </p:grpSpPr>
        <p:cxnSp>
          <p:nvCxnSpPr>
            <p:cNvPr id="7" name="Gerade Verbindung 15377"/>
            <p:cNvCxnSpPr/>
            <p:nvPr/>
          </p:nvCxnSpPr>
          <p:spPr>
            <a:xfrm>
              <a:off x="3499228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37"/>
            <p:cNvCxnSpPr/>
            <p:nvPr/>
          </p:nvCxnSpPr>
          <p:spPr>
            <a:xfrm>
              <a:off x="2627784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39"/>
            <p:cNvCxnSpPr/>
            <p:nvPr/>
          </p:nvCxnSpPr>
          <p:spPr>
            <a:xfrm>
              <a:off x="1769640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40"/>
            <p:cNvCxnSpPr/>
            <p:nvPr/>
          </p:nvCxnSpPr>
          <p:spPr>
            <a:xfrm>
              <a:off x="895301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41"/>
            <p:cNvCxnSpPr/>
            <p:nvPr/>
          </p:nvCxnSpPr>
          <p:spPr>
            <a:xfrm>
              <a:off x="5235674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42"/>
            <p:cNvCxnSpPr/>
            <p:nvPr/>
          </p:nvCxnSpPr>
          <p:spPr>
            <a:xfrm>
              <a:off x="6104040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243"/>
            <p:cNvCxnSpPr/>
            <p:nvPr/>
          </p:nvCxnSpPr>
          <p:spPr>
            <a:xfrm>
              <a:off x="6975112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244"/>
            <p:cNvCxnSpPr/>
            <p:nvPr/>
          </p:nvCxnSpPr>
          <p:spPr>
            <a:xfrm>
              <a:off x="4373046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hteck 101"/>
          <p:cNvSpPr/>
          <p:nvPr/>
        </p:nvSpPr>
        <p:spPr>
          <a:xfrm>
            <a:off x="431800" y="2286000"/>
            <a:ext cx="8280400" cy="3565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6" name="Rectangle 151"/>
          <p:cNvSpPr/>
          <p:nvPr/>
        </p:nvSpPr>
        <p:spPr>
          <a:xfrm>
            <a:off x="431540" y="2538875"/>
            <a:ext cx="8280660" cy="2268000"/>
          </a:xfrm>
          <a:prstGeom prst="rect">
            <a:avLst/>
          </a:prstGeom>
          <a:solidFill>
            <a:srgbClr val="8585E0"/>
          </a:solidFill>
          <a:ln w="9525" cap="flat" cmpd="sng" algn="ctr">
            <a:noFill/>
            <a:prstDash val="solid"/>
          </a:ln>
          <a:effectLst/>
        </p:spPr>
        <p:txBody>
          <a:bodyPr tIns="90000" bIns="90000" rtlCol="0" anchor="t" anchorCtr="0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5951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</a:pPr>
            <a:r>
              <a:rPr lang="en-US" sz="1000" kern="0" dirty="0">
                <a:solidFill>
                  <a:srgbClr val="124191"/>
                </a:solidFill>
                <a:latin typeface="Arial"/>
                <a:cs typeface="Arial"/>
              </a:rPr>
              <a:t>2014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852168" y="3050076"/>
            <a:ext cx="856996" cy="180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</a:pPr>
            <a:r>
              <a:rPr lang="en-US" sz="1000" kern="0" dirty="0">
                <a:solidFill>
                  <a:schemeClr val="bg1"/>
                </a:solidFill>
                <a:latin typeface="Arial"/>
                <a:cs typeface="Arial"/>
              </a:rPr>
              <a:t>2015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709260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2016</a:t>
            </a:r>
          </a:p>
        </p:txBody>
      </p:sp>
      <p:grpSp>
        <p:nvGrpSpPr>
          <p:cNvPr id="20" name="Gruppieren 15379"/>
          <p:cNvGrpSpPr/>
          <p:nvPr/>
        </p:nvGrpSpPr>
        <p:grpSpPr>
          <a:xfrm>
            <a:off x="480837" y="2606109"/>
            <a:ext cx="8227963" cy="432000"/>
            <a:chOff x="373468" y="1126815"/>
            <a:chExt cx="8446682" cy="522114"/>
          </a:xfrm>
        </p:grpSpPr>
        <p:sp>
          <p:nvSpPr>
            <p:cNvPr id="21" name="Chevron 20"/>
            <p:cNvSpPr/>
            <p:nvPr/>
          </p:nvSpPr>
          <p:spPr bwMode="auto">
            <a:xfrm>
              <a:off x="2400632" y="1134872"/>
              <a:ext cx="1876120" cy="508301"/>
            </a:xfrm>
            <a:prstGeom prst="chevron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7800" marR="0" lvl="0" indent="0" algn="ctr" defTabSz="604723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600"/>
                </a:buClr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System design &amp; pre-study</a:t>
              </a:r>
            </a:p>
          </p:txBody>
        </p:sp>
        <p:sp>
          <p:nvSpPr>
            <p:cNvPr id="22" name="Chevron 19"/>
            <p:cNvSpPr/>
            <p:nvPr/>
          </p:nvSpPr>
          <p:spPr bwMode="auto">
            <a:xfrm>
              <a:off x="431800" y="1134872"/>
              <a:ext cx="2319754" cy="508301"/>
            </a:xfrm>
            <a:prstGeom prst="homePlat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R="0" lvl="0" indent="266700" defTabSz="604723" eaLnBrk="0" fontAlgn="auto" latinLnBrk="0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FFC6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cs typeface="Arial"/>
                </a:rPr>
                <a:t> Exploration</a:t>
              </a:r>
            </a:p>
          </p:txBody>
        </p:sp>
        <p:sp>
          <p:nvSpPr>
            <p:cNvPr id="23" name="Chevron 17"/>
            <p:cNvSpPr/>
            <p:nvPr/>
          </p:nvSpPr>
          <p:spPr bwMode="auto">
            <a:xfrm>
              <a:off x="3998957" y="1134872"/>
              <a:ext cx="2574238" cy="508301"/>
            </a:xfrm>
            <a:prstGeom prst="chevron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4723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600"/>
                </a:buClr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Standard definition</a:t>
              </a:r>
              <a:b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phase 1</a:t>
              </a:r>
            </a:p>
          </p:txBody>
        </p:sp>
        <p:sp>
          <p:nvSpPr>
            <p:cNvPr id="24" name="Chevron 79"/>
            <p:cNvSpPr/>
            <p:nvPr/>
          </p:nvSpPr>
          <p:spPr bwMode="auto">
            <a:xfrm>
              <a:off x="6253452" y="1134872"/>
              <a:ext cx="2566698" cy="508301"/>
            </a:xfrm>
            <a:prstGeom prst="chevron">
              <a:avLst>
                <a:gd name="adj" fmla="val 39510"/>
              </a:avLst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600"/>
                </a:buClr>
              </a:pPr>
              <a:r>
                <a:rPr lang="en-US" sz="1200" kern="0" dirty="0">
                  <a:latin typeface="Arial"/>
                  <a:cs typeface="Arial"/>
                </a:rPr>
                <a:t>5G commercialization </a:t>
              </a:r>
            </a:p>
          </p:txBody>
        </p:sp>
        <p:sp>
          <p:nvSpPr>
            <p:cNvPr id="25" name="Rechteck 1"/>
            <p:cNvSpPr/>
            <p:nvPr/>
          </p:nvSpPr>
          <p:spPr>
            <a:xfrm>
              <a:off x="373468" y="1129116"/>
              <a:ext cx="356552" cy="519813"/>
            </a:xfrm>
            <a:custGeom>
              <a:avLst/>
              <a:gdLst/>
              <a:ahLst/>
              <a:cxnLst/>
              <a:rect l="l" t="t" r="r" b="b"/>
              <a:pathLst>
                <a:path w="344262" h="501895">
                  <a:moveTo>
                    <a:pt x="309639" y="0"/>
                  </a:moveTo>
                  <a:lnTo>
                    <a:pt x="344262" y="0"/>
                  </a:lnTo>
                  <a:lnTo>
                    <a:pt x="344262" y="501895"/>
                  </a:lnTo>
                  <a:lnTo>
                    <a:pt x="309639" y="501895"/>
                  </a:lnTo>
                  <a:close/>
                  <a:moveTo>
                    <a:pt x="246492" y="0"/>
                  </a:moveTo>
                  <a:lnTo>
                    <a:pt x="281115" y="0"/>
                  </a:lnTo>
                  <a:lnTo>
                    <a:pt x="281115" y="501895"/>
                  </a:lnTo>
                  <a:lnTo>
                    <a:pt x="246492" y="501895"/>
                  </a:lnTo>
                  <a:close/>
                  <a:moveTo>
                    <a:pt x="183344" y="0"/>
                  </a:moveTo>
                  <a:lnTo>
                    <a:pt x="217967" y="0"/>
                  </a:lnTo>
                  <a:lnTo>
                    <a:pt x="217967" y="501895"/>
                  </a:lnTo>
                  <a:lnTo>
                    <a:pt x="183344" y="501895"/>
                  </a:lnTo>
                  <a:close/>
                  <a:moveTo>
                    <a:pt x="131738" y="0"/>
                  </a:moveTo>
                  <a:lnTo>
                    <a:pt x="154819" y="0"/>
                  </a:lnTo>
                  <a:lnTo>
                    <a:pt x="154819" y="501895"/>
                  </a:lnTo>
                  <a:lnTo>
                    <a:pt x="131738" y="501895"/>
                  </a:lnTo>
                  <a:close/>
                  <a:moveTo>
                    <a:pt x="80132" y="0"/>
                  </a:moveTo>
                  <a:lnTo>
                    <a:pt x="103213" y="0"/>
                  </a:lnTo>
                  <a:lnTo>
                    <a:pt x="103213" y="501895"/>
                  </a:lnTo>
                  <a:lnTo>
                    <a:pt x="80132" y="501895"/>
                  </a:lnTo>
                  <a:close/>
                  <a:moveTo>
                    <a:pt x="40066" y="0"/>
                  </a:moveTo>
                  <a:lnTo>
                    <a:pt x="51607" y="0"/>
                  </a:lnTo>
                  <a:lnTo>
                    <a:pt x="51607" y="501895"/>
                  </a:lnTo>
                  <a:lnTo>
                    <a:pt x="40066" y="501895"/>
                  </a:lnTo>
                  <a:close/>
                  <a:moveTo>
                    <a:pt x="0" y="0"/>
                  </a:moveTo>
                  <a:lnTo>
                    <a:pt x="11541" y="0"/>
                  </a:lnTo>
                  <a:lnTo>
                    <a:pt x="11541" y="501895"/>
                  </a:lnTo>
                  <a:lnTo>
                    <a:pt x="0" y="501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>
                <a:lnSpc>
                  <a:spcPct val="90000"/>
                </a:lnSpc>
              </a:pPr>
              <a:endParaRPr lang="en-US" sz="1200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26" name="Gruppieren 13"/>
            <p:cNvGrpSpPr/>
            <p:nvPr/>
          </p:nvGrpSpPr>
          <p:grpSpPr>
            <a:xfrm>
              <a:off x="2381082" y="1126815"/>
              <a:ext cx="422200" cy="522114"/>
              <a:chOff x="2760418" y="1201489"/>
              <a:chExt cx="397100" cy="468000"/>
            </a:xfrm>
            <a:solidFill>
              <a:schemeClr val="tx1"/>
            </a:solidFill>
          </p:grpSpPr>
          <p:sp>
            <p:nvSpPr>
              <p:cNvPr id="33" name="Chevron 20"/>
              <p:cNvSpPr/>
              <p:nvPr/>
            </p:nvSpPr>
            <p:spPr bwMode="auto">
              <a:xfrm>
                <a:off x="27604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" name="Chevron 20"/>
              <p:cNvSpPr/>
              <p:nvPr/>
            </p:nvSpPr>
            <p:spPr bwMode="auto">
              <a:xfrm>
                <a:off x="28695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7" name="Gruppieren 13"/>
            <p:cNvGrpSpPr/>
            <p:nvPr/>
          </p:nvGrpSpPr>
          <p:grpSpPr>
            <a:xfrm>
              <a:off x="4103948" y="1126815"/>
              <a:ext cx="422200" cy="522114"/>
              <a:chOff x="2760418" y="1201489"/>
              <a:chExt cx="397100" cy="468000"/>
            </a:xfrm>
            <a:solidFill>
              <a:schemeClr val="tx1"/>
            </a:solidFill>
          </p:grpSpPr>
          <p:sp>
            <p:nvSpPr>
              <p:cNvPr id="31" name="Chevron 20"/>
              <p:cNvSpPr/>
              <p:nvPr/>
            </p:nvSpPr>
            <p:spPr bwMode="auto">
              <a:xfrm>
                <a:off x="27604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" name="Chevron 20"/>
              <p:cNvSpPr/>
              <p:nvPr/>
            </p:nvSpPr>
            <p:spPr bwMode="auto">
              <a:xfrm>
                <a:off x="28695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8" name="Gruppieren 13"/>
            <p:cNvGrpSpPr/>
            <p:nvPr/>
          </p:nvGrpSpPr>
          <p:grpSpPr>
            <a:xfrm>
              <a:off x="6087041" y="1126815"/>
              <a:ext cx="422200" cy="522114"/>
              <a:chOff x="2760418" y="1201489"/>
              <a:chExt cx="397100" cy="468000"/>
            </a:xfrm>
            <a:solidFill>
              <a:schemeClr val="tx1"/>
            </a:solidFill>
          </p:grpSpPr>
          <p:sp>
            <p:nvSpPr>
              <p:cNvPr id="29" name="Chevron 20"/>
              <p:cNvSpPr/>
              <p:nvPr/>
            </p:nvSpPr>
            <p:spPr bwMode="auto">
              <a:xfrm>
                <a:off x="27604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" name="Chevron 20"/>
              <p:cNvSpPr/>
              <p:nvPr/>
            </p:nvSpPr>
            <p:spPr bwMode="auto">
              <a:xfrm>
                <a:off x="28695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5" name="Rectangle 11"/>
          <p:cNvSpPr/>
          <p:nvPr/>
        </p:nvSpPr>
        <p:spPr bwMode="auto">
          <a:xfrm>
            <a:off x="4423442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2018</a:t>
            </a:r>
          </a:p>
        </p:txBody>
      </p:sp>
      <p:sp>
        <p:nvSpPr>
          <p:cNvPr id="36" name="Rectangle 12"/>
          <p:cNvSpPr/>
          <p:nvPr/>
        </p:nvSpPr>
        <p:spPr bwMode="auto">
          <a:xfrm>
            <a:off x="5280532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2019</a:t>
            </a:r>
          </a:p>
        </p:txBody>
      </p:sp>
      <p:sp>
        <p:nvSpPr>
          <p:cNvPr id="37" name="Rectangle 13"/>
          <p:cNvSpPr/>
          <p:nvPr/>
        </p:nvSpPr>
        <p:spPr bwMode="auto">
          <a:xfrm>
            <a:off x="6137622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C9FF"/>
                </a:solidFill>
                <a:effectLst/>
                <a:uLnTx/>
                <a:uFillTx/>
                <a:latin typeface="Arial"/>
                <a:cs typeface="Arial"/>
              </a:rPr>
              <a:t>2020</a:t>
            </a:r>
          </a:p>
        </p:txBody>
      </p:sp>
      <p:sp>
        <p:nvSpPr>
          <p:cNvPr id="38" name="Rectangle 77"/>
          <p:cNvSpPr/>
          <p:nvPr/>
        </p:nvSpPr>
        <p:spPr bwMode="auto">
          <a:xfrm>
            <a:off x="6994714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2021</a:t>
            </a:r>
          </a:p>
        </p:txBody>
      </p:sp>
      <p:sp>
        <p:nvSpPr>
          <p:cNvPr id="39" name="Rectangle 78"/>
          <p:cNvSpPr/>
          <p:nvPr/>
        </p:nvSpPr>
        <p:spPr bwMode="auto">
          <a:xfrm>
            <a:off x="7851805" y="3050076"/>
            <a:ext cx="856996" cy="180000"/>
          </a:xfrm>
          <a:prstGeom prst="homePlate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</a:p>
        </p:txBody>
      </p:sp>
      <p:sp>
        <p:nvSpPr>
          <p:cNvPr id="40" name="Rectangle 10"/>
          <p:cNvSpPr/>
          <p:nvPr/>
        </p:nvSpPr>
        <p:spPr bwMode="auto">
          <a:xfrm>
            <a:off x="3566349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</a:pPr>
            <a:r>
              <a:rPr lang="en-US" sz="1000" kern="0" dirty="0">
                <a:solidFill>
                  <a:srgbClr val="124191"/>
                </a:solidFill>
                <a:latin typeface="Arial"/>
                <a:cs typeface="Arial"/>
              </a:rPr>
              <a:t>2017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38065" y="3050076"/>
            <a:ext cx="562104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2013</a:t>
            </a:r>
          </a:p>
        </p:txBody>
      </p:sp>
      <p:cxnSp>
        <p:nvCxnSpPr>
          <p:cNvPr id="42" name="Gerade Verbindung 94"/>
          <p:cNvCxnSpPr/>
          <p:nvPr/>
        </p:nvCxnSpPr>
        <p:spPr>
          <a:xfrm flipV="1">
            <a:off x="3105613" y="3222983"/>
            <a:ext cx="0" cy="255600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96"/>
          <p:cNvCxnSpPr/>
          <p:nvPr/>
        </p:nvCxnSpPr>
        <p:spPr>
          <a:xfrm flipV="1">
            <a:off x="4360672" y="3222983"/>
            <a:ext cx="0" cy="255600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97"/>
          <p:cNvCxnSpPr/>
          <p:nvPr/>
        </p:nvCxnSpPr>
        <p:spPr>
          <a:xfrm flipV="1">
            <a:off x="3683749" y="3222923"/>
            <a:ext cx="0" cy="201600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19"/>
          <p:cNvSpPr/>
          <p:nvPr/>
        </p:nvSpPr>
        <p:spPr>
          <a:xfrm>
            <a:off x="1058130" y="4759401"/>
            <a:ext cx="1705972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Technology component</a:t>
            </a:r>
            <a:b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performance understood</a:t>
            </a:r>
          </a:p>
        </p:txBody>
      </p:sp>
      <p:cxnSp>
        <p:nvCxnSpPr>
          <p:cNvPr id="46" name="Gerade Verbindung 16"/>
          <p:cNvCxnSpPr/>
          <p:nvPr/>
        </p:nvCxnSpPr>
        <p:spPr>
          <a:xfrm flipV="1">
            <a:off x="2797344" y="3222923"/>
            <a:ext cx="0" cy="201600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ight Arrow 188"/>
          <p:cNvSpPr/>
          <p:nvPr/>
        </p:nvSpPr>
        <p:spPr>
          <a:xfrm>
            <a:off x="654496" y="4338750"/>
            <a:ext cx="8057704" cy="2520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rgbClr val="124191"/>
              </a:solidFill>
              <a:latin typeface="Arial"/>
              <a:cs typeface="Arial"/>
            </a:endParaRPr>
          </a:p>
        </p:txBody>
      </p:sp>
      <p:sp>
        <p:nvSpPr>
          <p:cNvPr id="48" name="Right Arrow 188"/>
          <p:cNvSpPr/>
          <p:nvPr/>
        </p:nvSpPr>
        <p:spPr>
          <a:xfrm>
            <a:off x="715863" y="3422644"/>
            <a:ext cx="7992937" cy="648000"/>
          </a:xfrm>
          <a:prstGeom prst="homePlate">
            <a:avLst>
              <a:gd name="adj" fmla="val 242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rgbClr val="124191"/>
              </a:solidFill>
              <a:latin typeface="Arial"/>
              <a:cs typeface="Arial"/>
            </a:endParaRPr>
          </a:p>
        </p:txBody>
      </p:sp>
      <p:sp>
        <p:nvSpPr>
          <p:cNvPr id="49" name="TextBox 167"/>
          <p:cNvSpPr txBox="1">
            <a:spLocks noChangeArrowheads="1"/>
          </p:cNvSpPr>
          <p:nvPr/>
        </p:nvSpPr>
        <p:spPr bwMode="auto">
          <a:xfrm>
            <a:off x="2663012" y="4395501"/>
            <a:ext cx="1015340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pitchFamily="50" charset="-128"/>
                <a:cs typeface="Arial"/>
              </a:rPr>
              <a:t>WRC-15 (&lt;6GHz)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pitchFamily="50" charset="-128"/>
              <a:cs typeface="Arial"/>
            </a:endParaRPr>
          </a:p>
        </p:txBody>
      </p:sp>
      <p:pic>
        <p:nvPicPr>
          <p:cNvPr id="51" name="Picture 3" descr="C:\Users\erajoab\Documents\Pictures_\Logos\itu-international_telecommunication_union-logo_transparent background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49" y="4354753"/>
            <a:ext cx="210946" cy="21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erajoab\Documents\Pictures_\Logos\itu-international_telecommunication_union-logo_transparent background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56" y="4354753"/>
            <a:ext cx="210946" cy="21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167"/>
          <p:cNvSpPr txBox="1">
            <a:spLocks noChangeArrowheads="1"/>
          </p:cNvSpPr>
          <p:nvPr/>
        </p:nvSpPr>
        <p:spPr bwMode="auto">
          <a:xfrm>
            <a:off x="5575619" y="4395212"/>
            <a:ext cx="491608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pitchFamily="50" charset="-128"/>
                <a:cs typeface="Arial"/>
              </a:rPr>
              <a:t>WRC-19</a:t>
            </a:r>
            <a:r>
              <a:rPr kumimoji="0" lang="en-US" sz="1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pitchFamily="50" charset="-128"/>
                <a:cs typeface="Arial"/>
              </a:rPr>
              <a:t> 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pitchFamily="50" charset="-128"/>
              <a:cs typeface="Arial"/>
            </a:endParaRPr>
          </a:p>
        </p:txBody>
      </p:sp>
      <p:sp>
        <p:nvSpPr>
          <p:cNvPr id="54" name="5-Point Star 208"/>
          <p:cNvSpPr/>
          <p:nvPr/>
        </p:nvSpPr>
        <p:spPr>
          <a:xfrm>
            <a:off x="4443205" y="3230291"/>
            <a:ext cx="106609" cy="108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A8BBC0"/>
              </a:solidFill>
              <a:latin typeface="Arial"/>
              <a:cs typeface="Arial"/>
            </a:endParaRPr>
          </a:p>
        </p:txBody>
      </p:sp>
      <p:sp>
        <p:nvSpPr>
          <p:cNvPr id="55" name="5-Point Star 209"/>
          <p:cNvSpPr/>
          <p:nvPr/>
        </p:nvSpPr>
        <p:spPr>
          <a:xfrm>
            <a:off x="6459511" y="3230291"/>
            <a:ext cx="106609" cy="10800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A8BBC0"/>
              </a:solidFill>
              <a:latin typeface="Arial"/>
              <a:cs typeface="Arial"/>
            </a:endParaRPr>
          </a:p>
        </p:txBody>
      </p:sp>
      <p:sp>
        <p:nvSpPr>
          <p:cNvPr id="56" name="5-Point Star 213"/>
          <p:cNvSpPr/>
          <p:nvPr/>
        </p:nvSpPr>
        <p:spPr>
          <a:xfrm>
            <a:off x="4803023" y="3230291"/>
            <a:ext cx="106609" cy="108000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A8BBC0"/>
              </a:solidFill>
              <a:latin typeface="Arial"/>
              <a:cs typeface="Arial"/>
            </a:endParaRPr>
          </a:p>
        </p:txBody>
      </p:sp>
      <p:sp>
        <p:nvSpPr>
          <p:cNvPr id="57" name="Rectangle 214"/>
          <p:cNvSpPr/>
          <p:nvPr/>
        </p:nvSpPr>
        <p:spPr>
          <a:xfrm>
            <a:off x="3888377" y="3228891"/>
            <a:ext cx="461865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latin typeface="Arial"/>
                <a:ea typeface="ＭＳ Ｐゴシック" pitchFamily="50" charset="-128"/>
                <a:cs typeface="Arial"/>
              </a:rPr>
              <a:t>Olympics</a:t>
            </a:r>
          </a:p>
        </p:txBody>
      </p:sp>
      <p:sp>
        <p:nvSpPr>
          <p:cNvPr id="58" name="Rectangle 215"/>
          <p:cNvSpPr/>
          <p:nvPr/>
        </p:nvSpPr>
        <p:spPr>
          <a:xfrm>
            <a:off x="6558466" y="3228891"/>
            <a:ext cx="461865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latin typeface="Arial"/>
                <a:ea typeface="ＭＳ Ｐゴシック" pitchFamily="50" charset="-128"/>
                <a:cs typeface="Arial"/>
              </a:rPr>
              <a:t>Olympics</a:t>
            </a:r>
          </a:p>
        </p:txBody>
      </p:sp>
      <p:sp>
        <p:nvSpPr>
          <p:cNvPr id="59" name="Rectangle 216"/>
          <p:cNvSpPr/>
          <p:nvPr/>
        </p:nvSpPr>
        <p:spPr>
          <a:xfrm>
            <a:off x="4925350" y="3228667"/>
            <a:ext cx="230832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latin typeface="Arial"/>
                <a:ea typeface="ＭＳ Ｐゴシック" pitchFamily="50" charset="-128"/>
                <a:cs typeface="Arial"/>
              </a:rPr>
              <a:t>FIFA</a:t>
            </a:r>
          </a:p>
        </p:txBody>
      </p:sp>
      <p:sp>
        <p:nvSpPr>
          <p:cNvPr id="60" name="Rounded Rectangle 56"/>
          <p:cNvSpPr/>
          <p:nvPr/>
        </p:nvSpPr>
        <p:spPr bwMode="auto">
          <a:xfrm>
            <a:off x="6460730" y="4702863"/>
            <a:ext cx="1963698" cy="56035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2" tIns="71996" rIns="89992" bIns="71996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04684" eaLnBrk="0" hangingPunct="0">
              <a:lnSpc>
                <a:spcPct val="90000"/>
              </a:lnSpc>
              <a:spcBef>
                <a:spcPts val="0"/>
              </a:spcBef>
              <a:buClr>
                <a:srgbClr val="00C9FF"/>
              </a:buClr>
            </a:pPr>
            <a:r>
              <a:rPr lang="en-US" sz="1600" dirty="0" smtClean="0">
                <a:latin typeface="Arial"/>
                <a:cs typeface="Arial"/>
              </a:rPr>
              <a:t>Industry research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milestones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61" name="Rectangle 221"/>
          <p:cNvSpPr/>
          <p:nvPr/>
        </p:nvSpPr>
        <p:spPr>
          <a:xfrm>
            <a:off x="552632" y="5296346"/>
            <a:ext cx="2523089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Ready to commit to ITU-R requirements,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evaluation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criteria and scenarios that the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selected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components can meet</a:t>
            </a:r>
          </a:p>
        </p:txBody>
      </p:sp>
      <p:sp>
        <p:nvSpPr>
          <p:cNvPr id="62" name="Rectangle 223"/>
          <p:cNvSpPr/>
          <p:nvPr/>
        </p:nvSpPr>
        <p:spPr>
          <a:xfrm>
            <a:off x="3717266" y="4759401"/>
            <a:ext cx="2045336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IMT-2020 Requirements ready,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industry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knows how they are met </a:t>
            </a:r>
          </a:p>
        </p:txBody>
      </p:sp>
      <p:sp>
        <p:nvSpPr>
          <p:cNvPr id="63" name="Rectangle 226"/>
          <p:cNvSpPr/>
          <p:nvPr/>
        </p:nvSpPr>
        <p:spPr>
          <a:xfrm>
            <a:off x="4390745" y="5296346"/>
            <a:ext cx="2086999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3GPP agreement on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what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5G consists of</a:t>
            </a:r>
          </a:p>
        </p:txBody>
      </p:sp>
      <p:sp>
        <p:nvSpPr>
          <p:cNvPr id="64" name="Abgerundetes Rechteck 210"/>
          <p:cNvSpPr/>
          <p:nvPr/>
        </p:nvSpPr>
        <p:spPr>
          <a:xfrm>
            <a:off x="538417" y="3422646"/>
            <a:ext cx="327829" cy="64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65" name="Picture 3" descr="C:\Users\erajoab\Documents\Pictures_\Logos\itu-international_telecommunication_union-logo_transparent background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4" y="4266815"/>
            <a:ext cx="435876" cy="45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Gerade Verbindung mit Pfeil 15365"/>
          <p:cNvCxnSpPr/>
          <p:nvPr/>
        </p:nvCxnSpPr>
        <p:spPr>
          <a:xfrm flipV="1">
            <a:off x="2574021" y="3222952"/>
            <a:ext cx="0" cy="124133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214"/>
          <p:cNvCxnSpPr>
            <a:stCxn id="52" idx="0"/>
          </p:cNvCxnSpPr>
          <p:nvPr/>
        </p:nvCxnSpPr>
        <p:spPr>
          <a:xfrm flipV="1">
            <a:off x="5429229" y="3222923"/>
            <a:ext cx="0" cy="113183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uppieren 15360"/>
          <p:cNvGrpSpPr/>
          <p:nvPr/>
        </p:nvGrpSpPr>
        <p:grpSpPr>
          <a:xfrm>
            <a:off x="1963415" y="3460545"/>
            <a:ext cx="1113954" cy="108012"/>
            <a:chOff x="1868458" y="1906490"/>
            <a:chExt cx="1128484" cy="108012"/>
          </a:xfrm>
          <a:solidFill>
            <a:schemeClr val="tx1"/>
          </a:solidFill>
        </p:grpSpPr>
        <p:sp>
          <p:nvSpPr>
            <p:cNvPr id="69" name="Right Arrow 188"/>
            <p:cNvSpPr/>
            <p:nvPr/>
          </p:nvSpPr>
          <p:spPr>
            <a:xfrm>
              <a:off x="1868458" y="1906490"/>
              <a:ext cx="135307" cy="108012"/>
            </a:xfrm>
            <a:custGeom>
              <a:avLst/>
              <a:gdLst/>
              <a:ahLst/>
              <a:cxnLst/>
              <a:rect l="l" t="t" r="r" b="b"/>
              <a:pathLst>
                <a:path w="135307" h="108012">
                  <a:moveTo>
                    <a:pt x="0" y="0"/>
                  </a:moveTo>
                  <a:lnTo>
                    <a:pt x="135307" y="0"/>
                  </a:lnTo>
                  <a:lnTo>
                    <a:pt x="135307" y="54006"/>
                  </a:lnTo>
                  <a:lnTo>
                    <a:pt x="135307" y="108012"/>
                  </a:lnTo>
                  <a:lnTo>
                    <a:pt x="0" y="108012"/>
                  </a:lnTo>
                  <a:cubicBezTo>
                    <a:pt x="15957" y="95468"/>
                    <a:pt x="25715" y="75876"/>
                    <a:pt x="25715" y="54006"/>
                  </a:cubicBezTo>
                  <a:cubicBezTo>
                    <a:pt x="25715" y="32136"/>
                    <a:pt x="15957" y="1254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70" name="Right Arrow 188"/>
            <p:cNvSpPr/>
            <p:nvPr/>
          </p:nvSpPr>
          <p:spPr>
            <a:xfrm>
              <a:off x="1952942" y="1906490"/>
              <a:ext cx="1044000" cy="108012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/>
                  <a:cs typeface="Arial"/>
                </a:rPr>
                <a:t>Rel-13</a:t>
              </a:r>
            </a:p>
          </p:txBody>
        </p:sp>
      </p:grpSp>
      <p:grpSp>
        <p:nvGrpSpPr>
          <p:cNvPr id="71" name="Gruppieren 15362"/>
          <p:cNvGrpSpPr/>
          <p:nvPr/>
        </p:nvGrpSpPr>
        <p:grpSpPr>
          <a:xfrm>
            <a:off x="3191350" y="3460545"/>
            <a:ext cx="1169324" cy="108012"/>
            <a:chOff x="3112409" y="1906490"/>
            <a:chExt cx="1184576" cy="108012"/>
          </a:xfrm>
        </p:grpSpPr>
        <p:sp>
          <p:nvSpPr>
            <p:cNvPr id="72" name="Right Arrow 188"/>
            <p:cNvSpPr/>
            <p:nvPr/>
          </p:nvSpPr>
          <p:spPr>
            <a:xfrm>
              <a:off x="3112409" y="1906490"/>
              <a:ext cx="135307" cy="108012"/>
            </a:xfrm>
            <a:custGeom>
              <a:avLst/>
              <a:gdLst/>
              <a:ahLst/>
              <a:cxnLst/>
              <a:rect l="l" t="t" r="r" b="b"/>
              <a:pathLst>
                <a:path w="135307" h="108012">
                  <a:moveTo>
                    <a:pt x="0" y="0"/>
                  </a:moveTo>
                  <a:lnTo>
                    <a:pt x="135307" y="0"/>
                  </a:lnTo>
                  <a:lnTo>
                    <a:pt x="135307" y="54006"/>
                  </a:lnTo>
                  <a:lnTo>
                    <a:pt x="135307" y="108012"/>
                  </a:lnTo>
                  <a:lnTo>
                    <a:pt x="0" y="108012"/>
                  </a:lnTo>
                  <a:cubicBezTo>
                    <a:pt x="15957" y="95468"/>
                    <a:pt x="25715" y="75876"/>
                    <a:pt x="25715" y="54006"/>
                  </a:cubicBezTo>
                  <a:cubicBezTo>
                    <a:pt x="25715" y="32136"/>
                    <a:pt x="15957" y="12545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73" name="Right Arrow 188"/>
            <p:cNvSpPr/>
            <p:nvPr/>
          </p:nvSpPr>
          <p:spPr>
            <a:xfrm>
              <a:off x="3196892" y="1906490"/>
              <a:ext cx="1100093" cy="10801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/>
                  <a:cs typeface="Arial"/>
                </a:rPr>
                <a:t>Rel-14</a:t>
              </a:r>
            </a:p>
          </p:txBody>
        </p:sp>
      </p:grpSp>
      <p:sp>
        <p:nvSpPr>
          <p:cNvPr id="74" name="Right Arrow 188"/>
          <p:cNvSpPr/>
          <p:nvPr/>
        </p:nvSpPr>
        <p:spPr>
          <a:xfrm>
            <a:off x="4468822" y="3460545"/>
            <a:ext cx="133565" cy="108012"/>
          </a:xfrm>
          <a:custGeom>
            <a:avLst/>
            <a:gdLst/>
            <a:ahLst/>
            <a:cxnLst/>
            <a:rect l="l" t="t" r="r" b="b"/>
            <a:pathLst>
              <a:path w="135307" h="108012">
                <a:moveTo>
                  <a:pt x="0" y="0"/>
                </a:moveTo>
                <a:lnTo>
                  <a:pt x="135307" y="0"/>
                </a:lnTo>
                <a:lnTo>
                  <a:pt x="135307" y="54006"/>
                </a:lnTo>
                <a:lnTo>
                  <a:pt x="135307" y="108012"/>
                </a:lnTo>
                <a:lnTo>
                  <a:pt x="0" y="108012"/>
                </a:lnTo>
                <a:cubicBezTo>
                  <a:pt x="15957" y="95468"/>
                  <a:pt x="25715" y="75876"/>
                  <a:pt x="25715" y="54006"/>
                </a:cubicBezTo>
                <a:cubicBezTo>
                  <a:pt x="25715" y="32136"/>
                  <a:pt x="15957" y="1254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5" name="Right Arrow 188"/>
          <p:cNvSpPr/>
          <p:nvPr/>
        </p:nvSpPr>
        <p:spPr>
          <a:xfrm>
            <a:off x="4559056" y="3460545"/>
            <a:ext cx="1085928" cy="108012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Rel-15</a:t>
            </a:r>
          </a:p>
        </p:txBody>
      </p:sp>
      <p:grpSp>
        <p:nvGrpSpPr>
          <p:cNvPr id="76" name="Gruppieren 15363"/>
          <p:cNvGrpSpPr/>
          <p:nvPr/>
        </p:nvGrpSpPr>
        <p:grpSpPr>
          <a:xfrm>
            <a:off x="5770409" y="3460545"/>
            <a:ext cx="1169324" cy="108012"/>
            <a:chOff x="5725109" y="1906490"/>
            <a:chExt cx="1184576" cy="108012"/>
          </a:xfrm>
        </p:grpSpPr>
        <p:sp>
          <p:nvSpPr>
            <p:cNvPr id="77" name="Right Arrow 188"/>
            <p:cNvSpPr/>
            <p:nvPr/>
          </p:nvSpPr>
          <p:spPr>
            <a:xfrm>
              <a:off x="5725109" y="1906490"/>
              <a:ext cx="135307" cy="108012"/>
            </a:xfrm>
            <a:custGeom>
              <a:avLst/>
              <a:gdLst/>
              <a:ahLst/>
              <a:cxnLst/>
              <a:rect l="l" t="t" r="r" b="b"/>
              <a:pathLst>
                <a:path w="135307" h="108012">
                  <a:moveTo>
                    <a:pt x="0" y="0"/>
                  </a:moveTo>
                  <a:lnTo>
                    <a:pt x="135307" y="0"/>
                  </a:lnTo>
                  <a:lnTo>
                    <a:pt x="135307" y="54006"/>
                  </a:lnTo>
                  <a:lnTo>
                    <a:pt x="135307" y="108012"/>
                  </a:lnTo>
                  <a:lnTo>
                    <a:pt x="0" y="108012"/>
                  </a:lnTo>
                  <a:cubicBezTo>
                    <a:pt x="15957" y="95468"/>
                    <a:pt x="25715" y="75876"/>
                    <a:pt x="25715" y="54006"/>
                  </a:cubicBezTo>
                  <a:cubicBezTo>
                    <a:pt x="25715" y="32136"/>
                    <a:pt x="15957" y="12545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78" name="Right Arrow 188"/>
            <p:cNvSpPr/>
            <p:nvPr/>
          </p:nvSpPr>
          <p:spPr>
            <a:xfrm>
              <a:off x="5809592" y="1906490"/>
              <a:ext cx="1100093" cy="10801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/>
                  <a:cs typeface="Arial"/>
                </a:rPr>
                <a:t>Rel-16</a:t>
              </a:r>
            </a:p>
          </p:txBody>
        </p:sp>
      </p:grpSp>
      <p:sp>
        <p:nvSpPr>
          <p:cNvPr id="79" name="Right Arrow 188"/>
          <p:cNvSpPr/>
          <p:nvPr/>
        </p:nvSpPr>
        <p:spPr>
          <a:xfrm>
            <a:off x="938120" y="3460545"/>
            <a:ext cx="893079" cy="108012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Rel-12</a:t>
            </a:r>
          </a:p>
        </p:txBody>
      </p:sp>
      <p:cxnSp>
        <p:nvCxnSpPr>
          <p:cNvPr id="80" name="Gerade Verbindung mit Pfeil 215"/>
          <p:cNvCxnSpPr/>
          <p:nvPr/>
        </p:nvCxnSpPr>
        <p:spPr>
          <a:xfrm flipV="1">
            <a:off x="1910936" y="3222952"/>
            <a:ext cx="0" cy="34560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ichtungspfeil 88"/>
          <p:cNvSpPr/>
          <p:nvPr/>
        </p:nvSpPr>
        <p:spPr>
          <a:xfrm rot="16200000">
            <a:off x="1856936" y="3461246"/>
            <a:ext cx="108000" cy="10662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cxnSp>
        <p:nvCxnSpPr>
          <p:cNvPr id="82" name="Gerade Verbindung mit Pfeil 219"/>
          <p:cNvCxnSpPr/>
          <p:nvPr/>
        </p:nvCxnSpPr>
        <p:spPr>
          <a:xfrm flipV="1">
            <a:off x="3144709" y="3222952"/>
            <a:ext cx="0" cy="34560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ichtungspfeil 88"/>
          <p:cNvSpPr/>
          <p:nvPr/>
        </p:nvSpPr>
        <p:spPr>
          <a:xfrm rot="16200000">
            <a:off x="3090709" y="3461246"/>
            <a:ext cx="108000" cy="10662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cxnSp>
        <p:nvCxnSpPr>
          <p:cNvPr id="84" name="Gerade Verbindung mit Pfeil 222"/>
          <p:cNvCxnSpPr>
            <a:stCxn id="85" idx="2"/>
          </p:cNvCxnSpPr>
          <p:nvPr/>
        </p:nvCxnSpPr>
        <p:spPr>
          <a:xfrm flipV="1">
            <a:off x="4423442" y="3222952"/>
            <a:ext cx="0" cy="34560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ichtungspfeil 88"/>
          <p:cNvSpPr/>
          <p:nvPr/>
        </p:nvSpPr>
        <p:spPr>
          <a:xfrm rot="16200000">
            <a:off x="4369442" y="3461246"/>
            <a:ext cx="108000" cy="10662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cxnSp>
        <p:nvCxnSpPr>
          <p:cNvPr id="86" name="Gerade Verbindung mit Pfeil 225"/>
          <p:cNvCxnSpPr/>
          <p:nvPr/>
        </p:nvCxnSpPr>
        <p:spPr>
          <a:xfrm flipV="1">
            <a:off x="5709030" y="3222952"/>
            <a:ext cx="0" cy="34560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ichtungspfeil 88"/>
          <p:cNvSpPr/>
          <p:nvPr/>
        </p:nvSpPr>
        <p:spPr>
          <a:xfrm rot="16200000">
            <a:off x="5655030" y="3461246"/>
            <a:ext cx="108000" cy="10662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grpSp>
        <p:nvGrpSpPr>
          <p:cNvPr id="88" name="Gruppieren 15382"/>
          <p:cNvGrpSpPr/>
          <p:nvPr/>
        </p:nvGrpSpPr>
        <p:grpSpPr>
          <a:xfrm>
            <a:off x="2101939" y="3618996"/>
            <a:ext cx="4303370" cy="390878"/>
            <a:chOff x="2015716" y="2216876"/>
            <a:chExt cx="4359503" cy="390878"/>
          </a:xfrm>
          <a:solidFill>
            <a:schemeClr val="accent4"/>
          </a:solidFill>
        </p:grpSpPr>
        <p:sp>
          <p:nvSpPr>
            <p:cNvPr id="89" name="Right Arrow 127"/>
            <p:cNvSpPr/>
            <p:nvPr/>
          </p:nvSpPr>
          <p:spPr>
            <a:xfrm>
              <a:off x="4410152" y="2218331"/>
              <a:ext cx="1965067" cy="389423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8000" tIns="90000" bIns="90000" rtlCol="0" anchor="ctr" anchorCtr="0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schemeClr val="bg1"/>
                  </a:solidFill>
                  <a:latin typeface="Arial"/>
                  <a:cs typeface="Arial"/>
                </a:rPr>
                <a:t>Defining of the detailed </a:t>
              </a:r>
              <a: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  <a:t/>
              </a:r>
              <a:b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standard </a:t>
              </a:r>
              <a:r>
                <a:rPr lang="en-GB" sz="900" dirty="0">
                  <a:solidFill>
                    <a:schemeClr val="bg1"/>
                  </a:solidFill>
                  <a:latin typeface="Arial"/>
                  <a:cs typeface="Arial"/>
                </a:rPr>
                <a:t>specifications</a:t>
              </a:r>
              <a:endParaRPr lang="en-US" sz="90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90" name="Right Arrow 170"/>
            <p:cNvSpPr/>
            <p:nvPr/>
          </p:nvSpPr>
          <p:spPr>
            <a:xfrm>
              <a:off x="3057892" y="2216876"/>
              <a:ext cx="1514108" cy="390878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216000" tIns="90000" bIns="90000" rtlCol="0" anchor="ctr" anchorCtr="0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schemeClr val="bg1"/>
                  </a:solidFill>
                  <a:latin typeface="Arial"/>
                  <a:cs typeface="Arial"/>
                </a:rPr>
                <a:t>3GPP technology and </a:t>
              </a:r>
              <a: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  <a:t/>
              </a:r>
              <a:b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architecture </a:t>
              </a:r>
              <a:r>
                <a:rPr lang="en-GB" sz="900" dirty="0">
                  <a:solidFill>
                    <a:schemeClr val="bg1"/>
                  </a:solidFill>
                  <a:latin typeface="Arial"/>
                  <a:cs typeface="Arial"/>
                </a:rPr>
                <a:t>study items</a:t>
              </a:r>
              <a:endParaRPr lang="en-US" sz="90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91" name="Right Arrow 123"/>
            <p:cNvSpPr/>
            <p:nvPr/>
          </p:nvSpPr>
          <p:spPr>
            <a:xfrm>
              <a:off x="2754624" y="2427754"/>
              <a:ext cx="445325" cy="180000"/>
            </a:xfrm>
            <a:prstGeom prst="chevron">
              <a:avLst>
                <a:gd name="adj" fmla="val 4576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8000" tIns="90000" bIns="90000" rtlCol="0" anchor="ctr" anchorCtr="0"/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chemeClr val="bg1"/>
                  </a:solidFill>
                  <a:latin typeface="Arial"/>
                  <a:cs typeface="Arial"/>
                </a:rPr>
                <a:t>RAN SI</a:t>
              </a:r>
            </a:p>
          </p:txBody>
        </p:sp>
        <p:sp>
          <p:nvSpPr>
            <p:cNvPr id="92" name="Right Arrow 122"/>
            <p:cNvSpPr/>
            <p:nvPr/>
          </p:nvSpPr>
          <p:spPr bwMode="auto">
            <a:xfrm>
              <a:off x="2123673" y="2216876"/>
              <a:ext cx="1000785" cy="180000"/>
            </a:xfrm>
            <a:prstGeom prst="chevron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1424" tIns="10800" rIns="71424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hangingPunct="0">
                <a:lnSpc>
                  <a:spcPct val="80000"/>
                </a:lnSpc>
                <a:spcBef>
                  <a:spcPct val="30000"/>
                </a:spcBef>
                <a:buClr>
                  <a:srgbClr val="00C9FF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Arial"/>
                  <a:ea typeface="+mn-ea"/>
                  <a:cs typeface="Arial"/>
                </a:rPr>
                <a:t>Channel model AH</a:t>
              </a:r>
            </a:p>
          </p:txBody>
        </p:sp>
        <p:sp>
          <p:nvSpPr>
            <p:cNvPr id="93" name="Right Arrow 207"/>
            <p:cNvSpPr/>
            <p:nvPr/>
          </p:nvSpPr>
          <p:spPr>
            <a:xfrm>
              <a:off x="2015716" y="2427754"/>
              <a:ext cx="791975" cy="180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8000" tIns="90000" bIns="90000" rtlCol="0" anchor="ctr" anchorCtr="0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chemeClr val="bg1"/>
                  </a:solidFill>
                  <a:latin typeface="Arial"/>
                  <a:cs typeface="Arial"/>
                </a:rPr>
                <a:t>SA1 SI</a:t>
              </a:r>
            </a:p>
          </p:txBody>
        </p:sp>
      </p:grpSp>
      <p:pic>
        <p:nvPicPr>
          <p:cNvPr id="94" name="Picture 2" descr="C:\Users\Mark\AppData\Local\Temp\SNAGHTMLfe001cd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3618743"/>
            <a:ext cx="715526" cy="3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hteck 61"/>
          <p:cNvSpPr/>
          <p:nvPr/>
        </p:nvSpPr>
        <p:spPr>
          <a:xfrm>
            <a:off x="431540" y="3006928"/>
            <a:ext cx="106878" cy="28032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cxnSp>
        <p:nvCxnSpPr>
          <p:cNvPr id="97" name="Gewinkelte Verbindung 24"/>
          <p:cNvCxnSpPr>
            <a:stCxn id="96" idx="3"/>
            <a:endCxn id="92" idx="1"/>
          </p:cNvCxnSpPr>
          <p:nvPr/>
        </p:nvCxnSpPr>
        <p:spPr>
          <a:xfrm flipV="1">
            <a:off x="1942418" y="3708996"/>
            <a:ext cx="356088" cy="506274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197"/>
          <p:cNvSpPr txBox="1"/>
          <p:nvPr/>
        </p:nvSpPr>
        <p:spPr>
          <a:xfrm>
            <a:off x="2182587" y="3312055"/>
            <a:ext cx="39343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00" dirty="0" smtClean="0">
                <a:latin typeface="Arial"/>
                <a:cs typeface="Arial"/>
              </a:rPr>
              <a:t>RAN#70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99" name="Rechteck 11"/>
          <p:cNvSpPr/>
          <p:nvPr/>
        </p:nvSpPr>
        <p:spPr>
          <a:xfrm>
            <a:off x="7851710" y="5239433"/>
            <a:ext cx="796171" cy="539550"/>
          </a:xfrm>
          <a:custGeom>
            <a:avLst/>
            <a:gdLst/>
            <a:ahLst/>
            <a:cxnLst/>
            <a:rect l="l" t="t" r="r" b="b"/>
            <a:pathLst>
              <a:path w="5511499" h="3735039">
                <a:moveTo>
                  <a:pt x="5046958" y="1992306"/>
                </a:moveTo>
                <a:cubicBezTo>
                  <a:pt x="5063328" y="1992150"/>
                  <a:pt x="5081986" y="1995493"/>
                  <a:pt x="5084573" y="1995516"/>
                </a:cubicBezTo>
                <a:lnTo>
                  <a:pt x="5084573" y="2009101"/>
                </a:lnTo>
                <a:cubicBezTo>
                  <a:pt x="5082882" y="2022385"/>
                  <a:pt x="5075871" y="2036049"/>
                  <a:pt x="5059233" y="2041594"/>
                </a:cubicBezTo>
                <a:cubicBezTo>
                  <a:pt x="5038769" y="2048413"/>
                  <a:pt x="5019509" y="2040763"/>
                  <a:pt x="5018316" y="2022724"/>
                </a:cubicBezTo>
                <a:cubicBezTo>
                  <a:pt x="5016857" y="1999315"/>
                  <a:pt x="5030549" y="1993075"/>
                  <a:pt x="5046958" y="1992306"/>
                </a:cubicBezTo>
                <a:close/>
                <a:moveTo>
                  <a:pt x="4922415" y="1939744"/>
                </a:moveTo>
                <a:cubicBezTo>
                  <a:pt x="4942760" y="1939094"/>
                  <a:pt x="4956665" y="1947390"/>
                  <a:pt x="4960150" y="1980223"/>
                </a:cubicBezTo>
                <a:lnTo>
                  <a:pt x="4885001" y="1980418"/>
                </a:lnTo>
                <a:cubicBezTo>
                  <a:pt x="4890473" y="1949458"/>
                  <a:pt x="4902070" y="1940394"/>
                  <a:pt x="4922415" y="1939744"/>
                </a:cubicBezTo>
                <a:close/>
                <a:moveTo>
                  <a:pt x="4669694" y="1939744"/>
                </a:moveTo>
                <a:cubicBezTo>
                  <a:pt x="4690038" y="1939094"/>
                  <a:pt x="4703943" y="1947390"/>
                  <a:pt x="4707428" y="1980223"/>
                </a:cubicBezTo>
                <a:lnTo>
                  <a:pt x="4632279" y="1980418"/>
                </a:lnTo>
                <a:cubicBezTo>
                  <a:pt x="4637751" y="1949458"/>
                  <a:pt x="4649348" y="1940394"/>
                  <a:pt x="4669694" y="1939744"/>
                </a:cubicBezTo>
                <a:close/>
                <a:moveTo>
                  <a:pt x="5196077" y="1922795"/>
                </a:moveTo>
                <a:cubicBezTo>
                  <a:pt x="5190399" y="1923125"/>
                  <a:pt x="5184152" y="1924412"/>
                  <a:pt x="5176546" y="1926956"/>
                </a:cubicBezTo>
                <a:cubicBezTo>
                  <a:pt x="5165225" y="1931388"/>
                  <a:pt x="5158026" y="1939459"/>
                  <a:pt x="5155642" y="1950541"/>
                </a:cubicBezTo>
                <a:lnTo>
                  <a:pt x="5155642" y="1923789"/>
                </a:lnTo>
                <a:lnTo>
                  <a:pt x="5135948" y="1923789"/>
                </a:lnTo>
                <a:lnTo>
                  <a:pt x="5135948" y="2059277"/>
                </a:lnTo>
                <a:lnTo>
                  <a:pt x="5156494" y="2059076"/>
                </a:lnTo>
                <a:lnTo>
                  <a:pt x="5156900" y="1990345"/>
                </a:lnTo>
                <a:cubicBezTo>
                  <a:pt x="5158725" y="1968051"/>
                  <a:pt x="5168237" y="1953971"/>
                  <a:pt x="5175789" y="1949521"/>
                </a:cubicBezTo>
                <a:cubicBezTo>
                  <a:pt x="5181618" y="1944787"/>
                  <a:pt x="5190735" y="1940315"/>
                  <a:pt x="5210685" y="1943132"/>
                </a:cubicBezTo>
                <a:lnTo>
                  <a:pt x="5212195" y="1924373"/>
                </a:lnTo>
                <a:cubicBezTo>
                  <a:pt x="5206864" y="1923090"/>
                  <a:pt x="5201755" y="1922464"/>
                  <a:pt x="5196077" y="1922795"/>
                </a:cubicBezTo>
                <a:close/>
                <a:moveTo>
                  <a:pt x="4791417" y="1920955"/>
                </a:moveTo>
                <a:cubicBezTo>
                  <a:pt x="4774023" y="1921044"/>
                  <a:pt x="4753138" y="1932356"/>
                  <a:pt x="4749371" y="1947720"/>
                </a:cubicBezTo>
                <a:cubicBezTo>
                  <a:pt x="4746565" y="1960167"/>
                  <a:pt x="4741969" y="1985289"/>
                  <a:pt x="4775780" y="1996038"/>
                </a:cubicBezTo>
                <a:cubicBezTo>
                  <a:pt x="4788396" y="2001480"/>
                  <a:pt x="4823614" y="1997609"/>
                  <a:pt x="4826836" y="2019441"/>
                </a:cubicBezTo>
                <a:cubicBezTo>
                  <a:pt x="4828719" y="2035932"/>
                  <a:pt x="4814545" y="2044806"/>
                  <a:pt x="4793969" y="2043532"/>
                </a:cubicBezTo>
                <a:cubicBezTo>
                  <a:pt x="4773393" y="2042258"/>
                  <a:pt x="4767264" y="2038978"/>
                  <a:pt x="4752105" y="2032487"/>
                </a:cubicBezTo>
                <a:lnTo>
                  <a:pt x="4744910" y="2048859"/>
                </a:lnTo>
                <a:cubicBezTo>
                  <a:pt x="4753708" y="2054852"/>
                  <a:pt x="4778223" y="2062778"/>
                  <a:pt x="4793858" y="2062226"/>
                </a:cubicBezTo>
                <a:cubicBezTo>
                  <a:pt x="4809494" y="2061674"/>
                  <a:pt x="4826589" y="2060519"/>
                  <a:pt x="4838724" y="2045545"/>
                </a:cubicBezTo>
                <a:cubicBezTo>
                  <a:pt x="4846171" y="2036354"/>
                  <a:pt x="4846392" y="2030322"/>
                  <a:pt x="4847401" y="2020538"/>
                </a:cubicBezTo>
                <a:cubicBezTo>
                  <a:pt x="4847864" y="1989415"/>
                  <a:pt x="4814194" y="1984063"/>
                  <a:pt x="4809802" y="1982608"/>
                </a:cubicBezTo>
                <a:cubicBezTo>
                  <a:pt x="4799425" y="1979600"/>
                  <a:pt x="4766717" y="1980065"/>
                  <a:pt x="4767475" y="1960237"/>
                </a:cubicBezTo>
                <a:cubicBezTo>
                  <a:pt x="4768133" y="1941623"/>
                  <a:pt x="4786293" y="1940757"/>
                  <a:pt x="4791547" y="1940041"/>
                </a:cubicBezTo>
                <a:cubicBezTo>
                  <a:pt x="4799109" y="1939553"/>
                  <a:pt x="4813564" y="1938119"/>
                  <a:pt x="4834214" y="1947737"/>
                </a:cubicBezTo>
                <a:lnTo>
                  <a:pt x="4840939" y="1931009"/>
                </a:lnTo>
                <a:cubicBezTo>
                  <a:pt x="4834046" y="1925934"/>
                  <a:pt x="4813725" y="1919980"/>
                  <a:pt x="4791417" y="1920955"/>
                </a:cubicBezTo>
                <a:close/>
                <a:moveTo>
                  <a:pt x="5280016" y="1920840"/>
                </a:moveTo>
                <a:cubicBezTo>
                  <a:pt x="5275880" y="1920895"/>
                  <a:pt x="5272532" y="1921228"/>
                  <a:pt x="5270524" y="1921578"/>
                </a:cubicBezTo>
                <a:cubicBezTo>
                  <a:pt x="5226470" y="1930891"/>
                  <a:pt x="5220597" y="1970639"/>
                  <a:pt x="5220695" y="1991876"/>
                </a:cubicBezTo>
                <a:cubicBezTo>
                  <a:pt x="5220793" y="2013112"/>
                  <a:pt x="5226671" y="2060184"/>
                  <a:pt x="5279539" y="2062240"/>
                </a:cubicBezTo>
                <a:cubicBezTo>
                  <a:pt x="5307962" y="2062513"/>
                  <a:pt x="5313666" y="2055414"/>
                  <a:pt x="5323242" y="2050230"/>
                </a:cubicBezTo>
                <a:lnTo>
                  <a:pt x="5315588" y="2034865"/>
                </a:lnTo>
                <a:cubicBezTo>
                  <a:pt x="5302812" y="2041463"/>
                  <a:pt x="5275644" y="2050032"/>
                  <a:pt x="5256022" y="2033640"/>
                </a:cubicBezTo>
                <a:cubicBezTo>
                  <a:pt x="5237923" y="2014981"/>
                  <a:pt x="5237788" y="1972325"/>
                  <a:pt x="5252337" y="1953811"/>
                </a:cubicBezTo>
                <a:cubicBezTo>
                  <a:pt x="5271959" y="1931433"/>
                  <a:pt x="5298368" y="1940306"/>
                  <a:pt x="5314159" y="1949935"/>
                </a:cubicBezTo>
                <a:lnTo>
                  <a:pt x="5323607" y="1934934"/>
                </a:lnTo>
                <a:cubicBezTo>
                  <a:pt x="5311926" y="1923019"/>
                  <a:pt x="5292424" y="1920676"/>
                  <a:pt x="5280016" y="1920840"/>
                </a:cubicBezTo>
                <a:close/>
                <a:moveTo>
                  <a:pt x="5050767" y="1920773"/>
                </a:moveTo>
                <a:cubicBezTo>
                  <a:pt x="5039622" y="1920783"/>
                  <a:pt x="5023774" y="1922929"/>
                  <a:pt x="5005184" y="1933384"/>
                </a:cubicBezTo>
                <a:lnTo>
                  <a:pt x="5012429" y="1948771"/>
                </a:lnTo>
                <a:cubicBezTo>
                  <a:pt x="5029155" y="1941091"/>
                  <a:pt x="5047046" y="1936627"/>
                  <a:pt x="5063490" y="1940944"/>
                </a:cubicBezTo>
                <a:cubicBezTo>
                  <a:pt x="5077421" y="1944601"/>
                  <a:pt x="5084156" y="1950896"/>
                  <a:pt x="5084754" y="1967221"/>
                </a:cubicBezTo>
                <a:lnTo>
                  <a:pt x="5084754" y="1972686"/>
                </a:lnTo>
                <a:lnTo>
                  <a:pt x="5084611" y="1977080"/>
                </a:lnTo>
                <a:cubicBezTo>
                  <a:pt x="5046393" y="1972485"/>
                  <a:pt x="5032541" y="1973683"/>
                  <a:pt x="5018588" y="1980894"/>
                </a:cubicBezTo>
                <a:cubicBezTo>
                  <a:pt x="4998584" y="1993022"/>
                  <a:pt x="4998224" y="2007117"/>
                  <a:pt x="4997465" y="2023122"/>
                </a:cubicBezTo>
                <a:cubicBezTo>
                  <a:pt x="5000103" y="2052205"/>
                  <a:pt x="5020042" y="2059843"/>
                  <a:pt x="5034620" y="2061889"/>
                </a:cubicBezTo>
                <a:cubicBezTo>
                  <a:pt x="5049198" y="2063935"/>
                  <a:pt x="5079270" y="2058109"/>
                  <a:pt x="5085334" y="2042821"/>
                </a:cubicBezTo>
                <a:cubicBezTo>
                  <a:pt x="5085372" y="2048298"/>
                  <a:pt x="5085410" y="2053775"/>
                  <a:pt x="5085448" y="2059252"/>
                </a:cubicBezTo>
                <a:lnTo>
                  <a:pt x="5104687" y="2059370"/>
                </a:lnTo>
                <a:cubicBezTo>
                  <a:pt x="5104676" y="2026902"/>
                  <a:pt x="5104666" y="1994434"/>
                  <a:pt x="5104656" y="1961965"/>
                </a:cubicBezTo>
                <a:cubicBezTo>
                  <a:pt x="5102980" y="1932252"/>
                  <a:pt x="5080809" y="1923853"/>
                  <a:pt x="5065326" y="1921728"/>
                </a:cubicBezTo>
                <a:close/>
                <a:moveTo>
                  <a:pt x="4922206" y="1920378"/>
                </a:moveTo>
                <a:cubicBezTo>
                  <a:pt x="4874042" y="1921548"/>
                  <a:pt x="4863258" y="1968759"/>
                  <a:pt x="4864149" y="1991679"/>
                </a:cubicBezTo>
                <a:cubicBezTo>
                  <a:pt x="4865040" y="2014599"/>
                  <a:pt x="4869602" y="2057764"/>
                  <a:pt x="4920331" y="2061511"/>
                </a:cubicBezTo>
                <a:cubicBezTo>
                  <a:pt x="4953421" y="2062992"/>
                  <a:pt x="4959134" y="2057975"/>
                  <a:pt x="4972436" y="2051365"/>
                </a:cubicBezTo>
                <a:lnTo>
                  <a:pt x="4965950" y="2035453"/>
                </a:lnTo>
                <a:cubicBezTo>
                  <a:pt x="4941953" y="2044842"/>
                  <a:pt x="4922196" y="2044815"/>
                  <a:pt x="4906631" y="2037968"/>
                </a:cubicBezTo>
                <a:cubicBezTo>
                  <a:pt x="4896345" y="2033444"/>
                  <a:pt x="4886731" y="2018850"/>
                  <a:pt x="4884828" y="1998479"/>
                </a:cubicBezTo>
                <a:lnTo>
                  <a:pt x="4980418" y="1998471"/>
                </a:lnTo>
                <a:cubicBezTo>
                  <a:pt x="4980504" y="1996454"/>
                  <a:pt x="4980177" y="1993696"/>
                  <a:pt x="4980263" y="1991679"/>
                </a:cubicBezTo>
                <a:cubicBezTo>
                  <a:pt x="4980055" y="1958188"/>
                  <a:pt x="4970370" y="1919208"/>
                  <a:pt x="4922206" y="1920378"/>
                </a:cubicBezTo>
                <a:close/>
                <a:moveTo>
                  <a:pt x="4669484" y="1920378"/>
                </a:moveTo>
                <a:cubicBezTo>
                  <a:pt x="4621320" y="1921548"/>
                  <a:pt x="4610536" y="1968759"/>
                  <a:pt x="4611427" y="1991679"/>
                </a:cubicBezTo>
                <a:cubicBezTo>
                  <a:pt x="4612318" y="2014599"/>
                  <a:pt x="4616880" y="2057764"/>
                  <a:pt x="4667609" y="2061511"/>
                </a:cubicBezTo>
                <a:cubicBezTo>
                  <a:pt x="4700699" y="2062992"/>
                  <a:pt x="4706412" y="2057975"/>
                  <a:pt x="4719714" y="2051365"/>
                </a:cubicBezTo>
                <a:lnTo>
                  <a:pt x="4713228" y="2035453"/>
                </a:lnTo>
                <a:cubicBezTo>
                  <a:pt x="4689231" y="2044842"/>
                  <a:pt x="4669474" y="2044815"/>
                  <a:pt x="4653909" y="2037968"/>
                </a:cubicBezTo>
                <a:cubicBezTo>
                  <a:pt x="4643624" y="2033444"/>
                  <a:pt x="4634009" y="2018850"/>
                  <a:pt x="4632107" y="1998479"/>
                </a:cubicBezTo>
                <a:lnTo>
                  <a:pt x="4727696" y="1998471"/>
                </a:lnTo>
                <a:cubicBezTo>
                  <a:pt x="4727782" y="1996454"/>
                  <a:pt x="4727456" y="1993696"/>
                  <a:pt x="4727541" y="1991679"/>
                </a:cubicBezTo>
                <a:cubicBezTo>
                  <a:pt x="4727333" y="1958188"/>
                  <a:pt x="4717648" y="1919208"/>
                  <a:pt x="4669484" y="1920378"/>
                </a:cubicBezTo>
                <a:close/>
                <a:moveTo>
                  <a:pt x="4495701" y="1889169"/>
                </a:moveTo>
                <a:lnTo>
                  <a:pt x="4531116" y="1889512"/>
                </a:lnTo>
                <a:cubicBezTo>
                  <a:pt x="4545990" y="1890422"/>
                  <a:pt x="4564289" y="1898410"/>
                  <a:pt x="4564401" y="1926202"/>
                </a:cubicBezTo>
                <a:cubicBezTo>
                  <a:pt x="4564514" y="1953995"/>
                  <a:pt x="4545758" y="1962033"/>
                  <a:pt x="4533510" y="1963395"/>
                </a:cubicBezTo>
                <a:cubicBezTo>
                  <a:pt x="4519871" y="1964363"/>
                  <a:pt x="4509224" y="1963637"/>
                  <a:pt x="4495701" y="1963714"/>
                </a:cubicBezTo>
                <a:cubicBezTo>
                  <a:pt x="4495796" y="1938579"/>
                  <a:pt x="4495605" y="1914304"/>
                  <a:pt x="4495701" y="1889169"/>
                </a:cubicBezTo>
                <a:close/>
                <a:moveTo>
                  <a:pt x="4474293" y="1869588"/>
                </a:moveTo>
                <a:lnTo>
                  <a:pt x="4474293" y="2059209"/>
                </a:lnTo>
                <a:lnTo>
                  <a:pt x="4495413" y="2059209"/>
                </a:lnTo>
                <a:cubicBezTo>
                  <a:pt x="4495483" y="2033006"/>
                  <a:pt x="4495266" y="2009956"/>
                  <a:pt x="4495335" y="1983753"/>
                </a:cubicBezTo>
                <a:lnTo>
                  <a:pt x="4528755" y="1983958"/>
                </a:lnTo>
                <a:lnTo>
                  <a:pt x="4573435" y="2058768"/>
                </a:lnTo>
                <a:lnTo>
                  <a:pt x="4597221" y="2058921"/>
                </a:lnTo>
                <a:lnTo>
                  <a:pt x="4550742" y="1979565"/>
                </a:lnTo>
                <a:cubicBezTo>
                  <a:pt x="4580691" y="1967526"/>
                  <a:pt x="4588181" y="1938946"/>
                  <a:pt x="4586296" y="1923053"/>
                </a:cubicBezTo>
                <a:cubicBezTo>
                  <a:pt x="4586079" y="1911850"/>
                  <a:pt x="4581520" y="1874797"/>
                  <a:pt x="4534846" y="1869588"/>
                </a:cubicBezTo>
                <a:close/>
                <a:moveTo>
                  <a:pt x="5342257" y="1857242"/>
                </a:moveTo>
                <a:lnTo>
                  <a:pt x="5342257" y="2059550"/>
                </a:lnTo>
                <a:lnTo>
                  <a:pt x="5362492" y="2059550"/>
                </a:lnTo>
                <a:lnTo>
                  <a:pt x="5362801" y="1983563"/>
                </a:lnTo>
                <a:cubicBezTo>
                  <a:pt x="5370997" y="1943483"/>
                  <a:pt x="5391992" y="1940231"/>
                  <a:pt x="5401793" y="1940072"/>
                </a:cubicBezTo>
                <a:cubicBezTo>
                  <a:pt x="5413605" y="1939880"/>
                  <a:pt x="5430666" y="1942494"/>
                  <a:pt x="5432716" y="1969645"/>
                </a:cubicBezTo>
                <a:lnTo>
                  <a:pt x="5432721" y="2059858"/>
                </a:lnTo>
                <a:lnTo>
                  <a:pt x="5453607" y="2059550"/>
                </a:lnTo>
                <a:lnTo>
                  <a:pt x="5453607" y="1964427"/>
                </a:lnTo>
                <a:cubicBezTo>
                  <a:pt x="5452922" y="1961314"/>
                  <a:pt x="5451303" y="1919978"/>
                  <a:pt x="5404657" y="1920993"/>
                </a:cubicBezTo>
                <a:cubicBezTo>
                  <a:pt x="5385504" y="1921054"/>
                  <a:pt x="5365217" y="1928342"/>
                  <a:pt x="5362768" y="1946271"/>
                </a:cubicBezTo>
                <a:cubicBezTo>
                  <a:pt x="5362779" y="1916595"/>
                  <a:pt x="5362790" y="1886919"/>
                  <a:pt x="5362801" y="1857242"/>
                </a:cubicBezTo>
                <a:close/>
                <a:moveTo>
                  <a:pt x="2113219" y="84637"/>
                </a:moveTo>
                <a:lnTo>
                  <a:pt x="2113231" y="490585"/>
                </a:lnTo>
                <a:lnTo>
                  <a:pt x="730957" y="488027"/>
                </a:lnTo>
                <a:lnTo>
                  <a:pt x="613635" y="1520153"/>
                </a:lnTo>
                <a:cubicBezTo>
                  <a:pt x="781242" y="1431601"/>
                  <a:pt x="1320931" y="1352480"/>
                  <a:pt x="1660402" y="1511200"/>
                </a:cubicBezTo>
                <a:cubicBezTo>
                  <a:pt x="1952042" y="1647557"/>
                  <a:pt x="2259019" y="1904736"/>
                  <a:pt x="2238986" y="2563913"/>
                </a:cubicBezTo>
                <a:cubicBezTo>
                  <a:pt x="2224420" y="2953806"/>
                  <a:pt x="2037017" y="3429013"/>
                  <a:pt x="1473031" y="3634308"/>
                </a:cubicBezTo>
                <a:cubicBezTo>
                  <a:pt x="868878" y="3818842"/>
                  <a:pt x="317162" y="3680064"/>
                  <a:pt x="0" y="3595697"/>
                </a:cubicBezTo>
                <a:lnTo>
                  <a:pt x="101251" y="3231619"/>
                </a:lnTo>
                <a:cubicBezTo>
                  <a:pt x="461955" y="3305077"/>
                  <a:pt x="1127483" y="3447694"/>
                  <a:pt x="1549535" y="3094098"/>
                </a:cubicBezTo>
                <a:cubicBezTo>
                  <a:pt x="1799797" y="2884428"/>
                  <a:pt x="1903557" y="2210310"/>
                  <a:pt x="1502181" y="1911828"/>
                </a:cubicBezTo>
                <a:cubicBezTo>
                  <a:pt x="1329285" y="1800565"/>
                  <a:pt x="919687" y="1679101"/>
                  <a:pt x="454918" y="1953692"/>
                </a:cubicBezTo>
                <a:lnTo>
                  <a:pt x="197999" y="1767778"/>
                </a:lnTo>
                <a:cubicBezTo>
                  <a:pt x="259029" y="1288846"/>
                  <a:pt x="342918" y="566076"/>
                  <a:pt x="403948" y="87143"/>
                </a:cubicBezTo>
                <a:close/>
                <a:moveTo>
                  <a:pt x="4221356" y="381"/>
                </a:moveTo>
                <a:cubicBezTo>
                  <a:pt x="4747668" y="-8407"/>
                  <a:pt x="5112266" y="135401"/>
                  <a:pt x="5444866" y="386041"/>
                </a:cubicBezTo>
                <a:lnTo>
                  <a:pt x="5208715" y="718996"/>
                </a:lnTo>
                <a:cubicBezTo>
                  <a:pt x="4865461" y="514074"/>
                  <a:pt x="4338109" y="289162"/>
                  <a:pt x="3804436" y="544677"/>
                </a:cubicBezTo>
                <a:cubicBezTo>
                  <a:pt x="3438000" y="720121"/>
                  <a:pt x="3163890" y="1218313"/>
                  <a:pt x="3203606" y="1994218"/>
                </a:cubicBezTo>
                <a:cubicBezTo>
                  <a:pt x="3201846" y="2588584"/>
                  <a:pt x="3448878" y="2962668"/>
                  <a:pt x="3719906" y="3157590"/>
                </a:cubicBezTo>
                <a:cubicBezTo>
                  <a:pt x="4027874" y="3361140"/>
                  <a:pt x="4680909" y="3336439"/>
                  <a:pt x="5051417" y="3215516"/>
                </a:cubicBezTo>
                <a:lnTo>
                  <a:pt x="5051417" y="2165353"/>
                </a:lnTo>
                <a:lnTo>
                  <a:pt x="4408762" y="2165353"/>
                </a:lnTo>
                <a:lnTo>
                  <a:pt x="4408762" y="1749374"/>
                </a:lnTo>
                <a:lnTo>
                  <a:pt x="5511499" y="1749374"/>
                </a:lnTo>
                <a:lnTo>
                  <a:pt x="5511499" y="3517289"/>
                </a:lnTo>
                <a:cubicBezTo>
                  <a:pt x="5345092" y="3600734"/>
                  <a:pt x="4631639" y="3823852"/>
                  <a:pt x="3891906" y="3696759"/>
                </a:cubicBezTo>
                <a:cubicBezTo>
                  <a:pt x="3406924" y="3602786"/>
                  <a:pt x="2652332" y="3169357"/>
                  <a:pt x="2701718" y="1761291"/>
                </a:cubicBezTo>
                <a:cubicBezTo>
                  <a:pt x="2742317" y="743360"/>
                  <a:pt x="3227650" y="44349"/>
                  <a:pt x="4221356" y="3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A9BCC6"/>
              </a:solidFill>
              <a:latin typeface="Arial"/>
              <a:cs typeface="Arial"/>
            </a:endParaRPr>
          </a:p>
        </p:txBody>
      </p:sp>
      <p:sp>
        <p:nvSpPr>
          <p:cNvPr id="96" name="Right Arrow 203"/>
          <p:cNvSpPr/>
          <p:nvPr/>
        </p:nvSpPr>
        <p:spPr>
          <a:xfrm>
            <a:off x="538418" y="4103015"/>
            <a:ext cx="1404000" cy="22450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000" tIns="10800" bIns="0" rtlCol="0" anchor="ctr" anchorCtr="0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" dirty="0" smtClean="0">
                <a:solidFill>
                  <a:schemeClr val="bg1"/>
                </a:solidFill>
                <a:latin typeface="Arial"/>
                <a:cs typeface="Arial"/>
              </a:rPr>
              <a:t>Propagation 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and channel </a:t>
            </a:r>
            <a:r>
              <a:rPr lang="en-GB" sz="8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GB" sz="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800" dirty="0" smtClean="0">
                <a:solidFill>
                  <a:schemeClr val="bg1"/>
                </a:solidFill>
                <a:latin typeface="Arial"/>
                <a:cs typeface="Arial"/>
              </a:rPr>
              <a:t>modelling 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research</a:t>
            </a:r>
            <a:endParaRPr lang="en-US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20000" y="5803126"/>
            <a:ext cx="1171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/>
              <a:t>(Source: Nokia)</a:t>
            </a:r>
          </a:p>
        </p:txBody>
      </p:sp>
    </p:spTree>
    <p:extLst>
      <p:ext uri="{BB962C8B-B14F-4D97-AF65-F5344CB8AC3E}">
        <p14:creationId xmlns:p14="http://schemas.microsoft.com/office/powerpoint/2010/main" val="141621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802.11 in 5G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IEEE 802.11 is present but not a focus topic</a:t>
            </a:r>
          </a:p>
          <a:p>
            <a:pPr lvl="1"/>
            <a:r>
              <a:rPr lang="en-US"/>
              <a:t>5G is mainly about a new 3GPP radio interface and its integration with LTE</a:t>
            </a:r>
          </a:p>
          <a:p>
            <a:r>
              <a:rPr lang="en-US"/>
              <a:t>Integration models for IEEE 802.11 mainly based on current 3GPP approaches</a:t>
            </a:r>
          </a:p>
          <a:p>
            <a:pPr lvl="1"/>
            <a:r>
              <a:rPr lang="en-US"/>
              <a:t>S2a/TWAG</a:t>
            </a:r>
          </a:p>
          <a:p>
            <a:pPr lvl="1"/>
            <a:r>
              <a:rPr lang="en-US"/>
              <a:t>LWA</a:t>
            </a:r>
          </a:p>
          <a:p>
            <a:r>
              <a:rPr lang="en-US"/>
              <a:t>No signs of more revolutionary discussions of integration of IEEE 802.11 in mobile networks</a:t>
            </a:r>
          </a:p>
          <a:p>
            <a:pPr lvl="1"/>
            <a:r>
              <a:rPr lang="en-US"/>
              <a:t>Option 3 like approaches did generally not find much support in industry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6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83375</TotalTime>
  <Words>776</Words>
  <Application>Microsoft Macintosh PowerPoint</Application>
  <PresentationFormat>On-screen Show (4:3)</PresentationFormat>
  <Paragraphs>196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Custom Design</vt:lpstr>
      <vt:lpstr>Document</vt:lpstr>
      <vt:lpstr>IEEE 802.11 in 5G</vt:lpstr>
      <vt:lpstr>Introduction</vt:lpstr>
      <vt:lpstr>Outline</vt:lpstr>
      <vt:lpstr>A broad range of requirements are taken into account for 5G</vt:lpstr>
      <vt:lpstr>Towards the 5G vision: 5G integrates well with the existing technologies</vt:lpstr>
      <vt:lpstr>Assumptions about network integration of the various Radio Access Technologies</vt:lpstr>
      <vt:lpstr>NGMN Alliance thoughts on  5G interface options</vt:lpstr>
      <vt:lpstr>Timeline (assumption, no industry consensus yet)</vt:lpstr>
      <vt:lpstr>IEEE 802.11 in 5G discussions</vt:lpstr>
      <vt:lpstr>IEEE 802.11 in communication networks</vt:lpstr>
      <vt:lpstr>Conclusion</vt:lpstr>
      <vt:lpstr>Thank you. Comments, questions?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Vice Chair's Report 2012</dc:title>
  <dc:creator>Adrian Stephens</dc:creator>
  <cp:lastModifiedBy>Max Riegel</cp:lastModifiedBy>
  <cp:revision>1567</cp:revision>
  <cp:lastPrinted>1998-02-10T13:28:06Z</cp:lastPrinted>
  <dcterms:created xsi:type="dcterms:W3CDTF">1998-02-10T13:07:52Z</dcterms:created>
  <dcterms:modified xsi:type="dcterms:W3CDTF">2015-07-12T22:52:19Z</dcterms:modified>
</cp:coreProperties>
</file>