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0" r:id="rId3"/>
    <p:sldId id="281" r:id="rId4"/>
    <p:sldId id="282" r:id="rId5"/>
    <p:sldId id="285" r:id="rId6"/>
    <p:sldId id="283" r:id="rId7"/>
    <p:sldId id="284" r:id="rId8"/>
    <p:sldId id="257" r:id="rId9"/>
    <p:sldId id="286" r:id="rId10"/>
    <p:sldId id="287" r:id="rId11"/>
    <p:sldId id="288" r:id="rId12"/>
    <p:sldId id="289" r:id="rId13"/>
    <p:sldId id="290" r:id="rId14"/>
    <p:sldId id="291" r:id="rId15"/>
    <p:sldId id="279" r:id="rId16"/>
    <p:sldId id="277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-120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Jiyong Pang,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Jiyong Pang,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Jiyong Pang,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Jiyong Pang,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Jiyong Pang,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Jiyong Pang,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Jiyong Pang,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2015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802.11-15/0832r0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Performance evaluation of SU/MU-MIMO in OFDMA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71600" y="2546257"/>
          <a:ext cx="7467600" cy="34449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863889"/>
                <a:gridCol w="1123151"/>
                <a:gridCol w="1807945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Pang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Shanghai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Jun Zhu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zhujun75@huawei.com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 MIMO + OFDMA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en-US" altLang="zh-CN" sz="1800" dirty="0" smtClean="0"/>
              <a:t>For the SU OFDMA case,</a:t>
            </a:r>
          </a:p>
          <a:p>
            <a:pPr marL="800100" lvl="1" indent="-3429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600" dirty="0" smtClean="0">
                <a:cs typeface="+mn-cs"/>
              </a:rPr>
              <a:t>MIMO spatial multiplexing could provide significant gain</a:t>
            </a:r>
          </a:p>
          <a:p>
            <a:pPr marL="800100" lvl="1" indent="-3429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600" dirty="0" smtClean="0">
                <a:cs typeface="+mn-cs"/>
              </a:rPr>
              <a:t>Limiting the number of spatial streams (SS) degrades much the performance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876800" y="3228318"/>
          <a:ext cx="3733800" cy="2913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609600"/>
                <a:gridCol w="609600"/>
                <a:gridCol w="609600"/>
                <a:gridCol w="685800"/>
              </a:tblGrid>
              <a:tr h="5362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SU cases 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(80M channel)</a:t>
                      </a:r>
                      <a:endParaRPr lang="zh-CN" alt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edge</a:t>
                      </a:r>
                      <a:endParaRPr lang="zh-CN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mean</a:t>
                      </a:r>
                      <a:endParaRPr lang="zh-CN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3492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1*1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0.08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1.01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</a:tr>
              <a:tr h="43492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2*2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0.12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9.1%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1.51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17.1%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5362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2*2 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fixed</a:t>
                      </a:r>
                      <a:r>
                        <a:rPr lang="en-US" altLang="zh-CN" sz="1200" baseline="0" dirty="0" smtClean="0"/>
                        <a:t> 1 SS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0.11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1.29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43492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4*4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0.28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12%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2.24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20.4%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362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4*4 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fixed 1 SS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0.25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1.86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12976"/>
            <a:ext cx="3988982" cy="301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 MIMO + OFDMA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en-US" altLang="zh-CN" sz="1800" dirty="0" smtClean="0"/>
              <a:t>OFDMA throughput could be further enhanced via MU transmission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altLang="zh-CN" sz="1600" dirty="0" smtClean="0"/>
              <a:t>Max 2 STAs (for simplicity) are multiplexed on each RU via ZF </a:t>
            </a:r>
            <a:r>
              <a:rPr lang="en-US" altLang="zh-CN" sz="1600" dirty="0" err="1" smtClean="0"/>
              <a:t>beamforming</a:t>
            </a:r>
            <a:r>
              <a:rPr lang="en-US" altLang="zh-CN" sz="1600" dirty="0" smtClean="0"/>
              <a:t> with MRC receiver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</a:pPr>
            <a:r>
              <a:rPr lang="en-US" altLang="zh-CN" sz="1400" dirty="0" smtClean="0"/>
              <a:t>AP and STA have the same number (2 or 4) of antennas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</a:pPr>
            <a:r>
              <a:rPr lang="en-US" altLang="zh-CN" sz="1400" dirty="0" smtClean="0"/>
              <a:t>Greedy </a:t>
            </a:r>
            <a:r>
              <a:rPr lang="en-US" altLang="zh-CN" sz="1400" dirty="0" err="1" smtClean="0"/>
              <a:t>sum_rate</a:t>
            </a:r>
            <a:r>
              <a:rPr lang="en-US" altLang="zh-CN" sz="1400" dirty="0" smtClean="0"/>
              <a:t> maximization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495801" y="3501009"/>
          <a:ext cx="4038599" cy="274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/>
                <a:gridCol w="533400"/>
                <a:gridCol w="609600"/>
                <a:gridCol w="457200"/>
                <a:gridCol w="609600"/>
                <a:gridCol w="685800"/>
              </a:tblGrid>
              <a:tr h="60099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SU/MU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(80M channel)</a:t>
                      </a:r>
                      <a:endParaRPr lang="zh-CN" alt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edge</a:t>
                      </a:r>
                      <a:endParaRPr lang="zh-CN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mean</a:t>
                      </a:r>
                      <a:endParaRPr lang="zh-CN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MU RU </a:t>
                      </a:r>
                      <a:r>
                        <a:rPr lang="en-US" altLang="zh-CN" sz="1200" baseline="0" dirty="0" smtClean="0"/>
                        <a:t> %</a:t>
                      </a:r>
                      <a:endParaRPr lang="zh-CN" altLang="en-US" sz="1200" dirty="0"/>
                    </a:p>
                  </a:txBody>
                  <a:tcPr anchor="ctr"/>
                </a:tc>
              </a:tr>
              <a:tr h="4292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1*1 SU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0.08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1.01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-</a:t>
                      </a:r>
                      <a:endParaRPr lang="zh-CN" altLang="en-US" sz="1200" dirty="0"/>
                    </a:p>
                  </a:txBody>
                  <a:tcPr anchor="ctr"/>
                </a:tc>
              </a:tr>
              <a:tr h="4292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2*2 SU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0.13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1.51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-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4292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2*2 MU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0.17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30.8%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1.79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18.5%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~60%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4292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4*4 SU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0.30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2.24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-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4292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4*4 MU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0.37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23.3%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2.55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13.8%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~70%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29000"/>
            <a:ext cx="3733800" cy="281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 RU Size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800" dirty="0" smtClean="0"/>
              <a:t>Full buffer (20M Channel)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 smtClean="0"/>
              <a:t>The gain of smaller RU size comes from larger frequency/MU diversity and PF scheduling gain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400" dirty="0" smtClean="0"/>
              <a:t>Larger gain could be obtained </a:t>
            </a:r>
          </a:p>
          <a:p>
            <a:pPr marL="1428750" lvl="3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200" dirty="0" smtClean="0"/>
              <a:t>for UL transmission due to more fluctuant interference</a:t>
            </a:r>
          </a:p>
          <a:p>
            <a:pPr marL="1428750" lvl="3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200" dirty="0" smtClean="0"/>
              <a:t>under </a:t>
            </a:r>
            <a:r>
              <a:rPr lang="en-US" altLang="zh-CN" sz="1200" dirty="0" err="1" smtClean="0"/>
              <a:t>UMi</a:t>
            </a:r>
            <a:r>
              <a:rPr lang="en-US" altLang="zh-CN" sz="1200" dirty="0" smtClean="0"/>
              <a:t> channel due to larger frequency selectivity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" y="3810000"/>
            <a:ext cx="4267200" cy="258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181600" y="4165600"/>
          <a:ext cx="3581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609600"/>
                <a:gridCol w="685800"/>
                <a:gridCol w="6858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RU size</a:t>
                      </a:r>
                      <a:endParaRPr lang="zh-CN" alt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edge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mean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42.34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28.2%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457.52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29.3%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40.92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23.9%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431.89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22.1%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106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36.19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9.6%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385.06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8.8%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242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33.03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353.84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 RU Size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800" dirty="0" smtClean="0"/>
              <a:t>Small packet (100 bytes)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800" dirty="0" smtClean="0"/>
              <a:t>The extreme loss of larger RU size mainly comes from resource waste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600" dirty="0" smtClean="0"/>
              <a:t>To avoid too much time resource waste, here we set one TXOP having only 1 DL frame consisting of 5 time segments (108.8us data duration per segment)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076056" y="4077072"/>
          <a:ext cx="3960440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</a:tblGrid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RU size</a:t>
                      </a:r>
                      <a:endParaRPr lang="zh-CN" alt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edge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mean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28.29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261%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301.03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242%</a:t>
                      </a:r>
                      <a:endParaRPr lang="zh-CN" altLang="en-US" sz="1400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22.37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185%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252.45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186%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106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14.54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85.69%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164.46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86.9%</a:t>
                      </a:r>
                      <a:endParaRPr lang="zh-CN" altLang="en-US" sz="1400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242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7.83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0%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87.99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0%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5" y="3212976"/>
            <a:ext cx="8162925" cy="93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070910"/>
            <a:ext cx="4343400" cy="240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Minimum BW of an MU-MIMO allocation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 smtClean="0"/>
              <a:t>Still good to place a minimum limit on the RU size where MU-MIMO can be done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 smtClean="0"/>
              <a:t>To limit signaling overhead and the resulting number of SIG-B symbols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zh-CN" sz="2000" dirty="0" smtClean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 smtClean="0"/>
              <a:t>MU-MIMO </a:t>
            </a:r>
            <a:r>
              <a:rPr lang="en-US" altLang="zh-CN" sz="2000" dirty="0" smtClean="0"/>
              <a:t>on very small RU </a:t>
            </a:r>
            <a:r>
              <a:rPr lang="en-US" altLang="zh-CN" sz="2000" dirty="0" smtClean="0"/>
              <a:t>sizes causes large overhead to feedback accurate CSI for multiple STA</a:t>
            </a:r>
            <a:endParaRPr lang="en-US" altLang="zh-CN" sz="2000" dirty="0" smtClean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800" dirty="0" smtClean="0"/>
              <a:t>Good </a:t>
            </a:r>
            <a:r>
              <a:rPr lang="en-US" altLang="zh-CN" sz="1800" dirty="0" smtClean="0"/>
              <a:t>to utilize the CSI when fresh over the widest BW possible</a:t>
            </a:r>
            <a:endParaRPr lang="en-US" altLang="zh-CN" sz="2000" dirty="0" smtClean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zh-CN" sz="2000" dirty="0" smtClean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 smtClean="0"/>
              <a:t>Recommend </a:t>
            </a:r>
            <a:r>
              <a:rPr lang="en-US" altLang="zh-CN" sz="2000" dirty="0" smtClean="0"/>
              <a:t>using MU-MIMO for RU-size &gt;=106 tones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 smtClean="0"/>
              <a:t>Still allows some mixing of OFDMA and MU-MIMO for 20MHz PPDUs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dirty="0" smtClean="0"/>
              <a:t>In this contribution, we showed some basic SLS evaluation results of 11ax SS3 to illustrate the following observations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 smtClean="0"/>
              <a:t>For SU-MIMO OFDMA, there is no benefit to limit the number of spatial streams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 smtClean="0"/>
              <a:t>Integrating MU upon OFDMA outperforms better than SU OFDMA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 smtClean="0"/>
              <a:t>MU upon smaller RU provides higher throughput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600" dirty="0" smtClean="0"/>
              <a:t>Which also implies that MU OFDMA is superior to pure MU OFDM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Considering the signaling and CSI feedback overhead, MU-MIMO </a:t>
            </a:r>
            <a:r>
              <a:rPr lang="en-US" altLang="zh-CN" dirty="0" smtClean="0"/>
              <a:t>allocations only for RU sizes&gt;=106 </a:t>
            </a:r>
            <a:r>
              <a:rPr lang="en-US" altLang="zh-CN" dirty="0" smtClean="0"/>
              <a:t>tones could be a better tradeoff.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Jiyong Pang, Huawei Technologies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altLang="zh-CN" dirty="0" smtClean="0"/>
              <a:t>Do you agree </a:t>
            </a:r>
            <a:r>
              <a:rPr lang="en-US" altLang="zh-CN" dirty="0" smtClean="0"/>
              <a:t>that </a:t>
            </a:r>
            <a:r>
              <a:rPr lang="en-US" altLang="zh-CN" dirty="0" smtClean="0"/>
              <a:t>MU-MIMO </a:t>
            </a:r>
            <a:r>
              <a:rPr lang="en-US" altLang="zh-CN" dirty="0" smtClean="0"/>
              <a:t>shall only be supported on allocations sizes&gt;=106 tones</a:t>
            </a:r>
            <a:r>
              <a:rPr lang="en-US" altLang="zh-CN" dirty="0" smtClean="0"/>
              <a:t> </a:t>
            </a:r>
          </a:p>
          <a:p>
            <a:pPr lvl="0">
              <a:buFont typeface="Arial" pitchFamily="34" charset="0"/>
              <a:buChar char="•"/>
            </a:pPr>
            <a:endParaRPr lang="en-US" altLang="zh-CN" dirty="0" smtClean="0"/>
          </a:p>
          <a:p>
            <a:pPr lvl="0">
              <a:buFont typeface="Arial" pitchFamily="34" charset="0"/>
              <a:buChar char="•"/>
            </a:pPr>
            <a:endParaRPr lang="en-US" altLang="zh-CN" dirty="0" smtClean="0"/>
          </a:p>
          <a:p>
            <a:pPr lvl="0">
              <a:buFont typeface="Arial" pitchFamily="34" charset="0"/>
              <a:buChar char="•"/>
            </a:pPr>
            <a:r>
              <a:rPr lang="en-US" altLang="zh-CN" dirty="0" smtClean="0"/>
              <a:t>Y/N/A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672" cy="4208463"/>
          </a:xfrm>
          <a:ln/>
        </p:spPr>
        <p:txBody>
          <a:bodyPr/>
          <a:lstStyle/>
          <a:p>
            <a:r>
              <a:rPr lang="en-US" dirty="0" smtClean="0"/>
              <a:t>[1] </a:t>
            </a:r>
            <a:r>
              <a:rPr lang="en-US" dirty="0" smtClean="0"/>
              <a:t>11-14-0980-12-00ax-simulation-scenarios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7984149"/>
              </p:ext>
            </p:extLst>
          </p:nvPr>
        </p:nvGraphicFramePr>
        <p:xfrm>
          <a:off x="971600" y="2492896"/>
          <a:ext cx="7344816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3"/>
                <a:gridCol w="1159708"/>
                <a:gridCol w="1623591"/>
                <a:gridCol w="1314335"/>
                <a:gridCol w="177821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71600" y="1197496"/>
          <a:ext cx="7344818" cy="1295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4"/>
                <a:gridCol w="1159708"/>
                <a:gridCol w="1623592"/>
                <a:gridCol w="1314335"/>
                <a:gridCol w="1778219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8083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1113148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832048" y="842412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908248" y="1147212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7"/>
          <p:cNvGraphicFramePr>
            <a:graphicFrameLocks noGrp="1"/>
          </p:cNvGraphicFramePr>
          <p:nvPr/>
        </p:nvGraphicFramePr>
        <p:xfrm>
          <a:off x="908248" y="4500012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3635" y="1340768"/>
            <a:ext cx="7770813" cy="411321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graphicFrame>
        <p:nvGraphicFramePr>
          <p:cNvPr id="11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25259098"/>
              </p:ext>
            </p:extLst>
          </p:nvPr>
        </p:nvGraphicFramePr>
        <p:xfrm>
          <a:off x="947935" y="3169568"/>
          <a:ext cx="7239000" cy="2479068"/>
        </p:xfrm>
        <a:graphic>
          <a:graphicData uri="http://schemas.openxmlformats.org/drawingml/2006/table">
            <a:tbl>
              <a:tblPr firstRow="1" bandRow="1"/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2578147"/>
              </p:ext>
            </p:extLst>
          </p:nvPr>
        </p:nvGraphicFramePr>
        <p:xfrm>
          <a:off x="947935" y="1340768"/>
          <a:ext cx="7239000" cy="1800780"/>
        </p:xfrm>
        <a:graphic>
          <a:graphicData uri="http://schemas.openxmlformats.org/drawingml/2006/table">
            <a:tbl>
              <a:tblPr firstRow="1" bandRow="1"/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31758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1232532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/>
        </p:nvGraphicFramePr>
        <p:xfrm>
          <a:off x="762000" y="4253519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609600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800" dirty="0" smtClean="0"/>
              <a:t>In 11ax, OFDMA and UL MU MIMO are introduced in WLAN system to  improve the throughput and efficiency in dense scenario. 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800" dirty="0" smtClean="0"/>
              <a:t>For </a:t>
            </a:r>
            <a:r>
              <a:rPr lang="en-US" altLang="zh-CN" sz="1800" dirty="0" smtClean="0"/>
              <a:t>11ax OFDMA transmission, several issues impact much on the system performance and also the HE-SIG-B signaling </a:t>
            </a:r>
            <a:r>
              <a:rPr lang="en-US" altLang="zh-CN" sz="1800" dirty="0" smtClean="0"/>
              <a:t>design.</a:t>
            </a:r>
            <a:endParaRPr lang="en-US" altLang="zh-CN" sz="1800" dirty="0" smtClean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 smtClean="0"/>
              <a:t>For SU MIMO per RU, what is the performance loss by limiting the number of spatial streams?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 smtClean="0"/>
              <a:t>For MU, what is the performance gain by integrating MU and OFDMA?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 smtClean="0"/>
              <a:t>For MU OFDMA, how does the RU size impact the performance?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400" dirty="0" smtClean="0"/>
              <a:t>Larger RU size needs smaller overhead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400" dirty="0" smtClean="0"/>
              <a:t>Smaller RU size means larger frequency/MU diversity and higher scheduling flexibility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zh-CN" sz="1400" dirty="0" smtClean="0"/>
          </a:p>
          <a:p>
            <a:pPr marL="342900" lvl="2" indent="-3429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b="1" dirty="0" smtClean="0">
                <a:cs typeface="+mn-cs"/>
              </a:rPr>
              <a:t>In this proposal, we give some initial evaluation of the above problems via our integrated SLS.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Assumption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 smtClean="0"/>
              <a:t>11ax scenario 3 (indoor, Channel D) </a:t>
            </a:r>
            <a:r>
              <a:rPr lang="en-US" altLang="zh-CN" sz="2000" dirty="0" smtClean="0"/>
              <a:t>[1]</a:t>
            </a:r>
            <a:endParaRPr lang="en-US" altLang="zh-CN" sz="2000" dirty="0" smtClean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 smtClean="0"/>
              <a:t>Channel Usage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800" dirty="0" smtClean="0"/>
              <a:t>Each BSS independently contends the channel</a:t>
            </a:r>
            <a:endParaRPr lang="en-US" altLang="zh-CN" sz="1600" dirty="0" smtClean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800" dirty="0" smtClean="0"/>
              <a:t>After successful contention, AP schedules 5 DL transmission within a fixed-length </a:t>
            </a:r>
            <a:r>
              <a:rPr lang="en-US" altLang="zh-CN" sz="1800" dirty="0" smtClean="0"/>
              <a:t>TXOP</a:t>
            </a:r>
            <a:endParaRPr lang="en-US" altLang="zh-CN" sz="1800" dirty="0" smtClean="0"/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600" dirty="0" smtClean="0"/>
              <a:t>PF scheduling on each RU (min 26 tones) with full buffer traffic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600" dirty="0" err="1" smtClean="0"/>
              <a:t>Nonideal</a:t>
            </a:r>
            <a:r>
              <a:rPr lang="en-US" altLang="zh-CN" sz="1600" dirty="0" smtClean="0"/>
              <a:t> CSI feedback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Jiyong Pang,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443099"/>
            <a:ext cx="7010400" cy="1881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567</TotalTime>
  <Words>1686</Words>
  <Application>Microsoft Office PowerPoint</Application>
  <PresentationFormat>全屏显示(4:3)</PresentationFormat>
  <Paragraphs>626</Paragraphs>
  <Slides>17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802-11-Submission (1)</vt:lpstr>
      <vt:lpstr>Performance evaluation of SU/MU-MIMO in OFDMA</vt:lpstr>
      <vt:lpstr>Authors (continued)</vt:lpstr>
      <vt:lpstr>Authors (continued)</vt:lpstr>
      <vt:lpstr>Authors (continued)</vt:lpstr>
      <vt:lpstr>幻灯片 5</vt:lpstr>
      <vt:lpstr>幻灯片 6</vt:lpstr>
      <vt:lpstr>幻灯片 7</vt:lpstr>
      <vt:lpstr>Abstract</vt:lpstr>
      <vt:lpstr>Simulation Assumption</vt:lpstr>
      <vt:lpstr>SU MIMO + OFDMA</vt:lpstr>
      <vt:lpstr>MU MIMO + OFDMA</vt:lpstr>
      <vt:lpstr>MU RU Size (1)</vt:lpstr>
      <vt:lpstr>MU RU Size (2)</vt:lpstr>
      <vt:lpstr>Minimum BW of an MU-MIMO allocation</vt:lpstr>
      <vt:lpstr>Conclusion</vt:lpstr>
      <vt:lpstr>Straw Poll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z00275092</dc:creator>
  <cp:lastModifiedBy>z00275092</cp:lastModifiedBy>
  <cp:revision>56</cp:revision>
  <cp:lastPrinted>1601-01-01T00:00:00Z</cp:lastPrinted>
  <dcterms:created xsi:type="dcterms:W3CDTF">2015-07-11T18:28:29Z</dcterms:created>
  <dcterms:modified xsi:type="dcterms:W3CDTF">2015-07-12T08:31:21Z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(3)6XGL0gZKTU42+trsyHZzcRXYi73KrUdJ4MpZeCWAzAHa0IUIPb5tQULS5IWgn2YS35AwQKh9
dqxcQ8wINSSwQvMlHHkqMzw33oMUU8ie6HMf0fOtW3kg2eCtYmjd4Zy7q6WxmBHAgodqDWrU
UyIuTE5lAqNM2fNFxIz1VWpRwVQgi6FaSqskkbKZ7Iy5QMIDNCHfU6KVYVp7OTQKFaiv1lbL
TUJCkCyXPF0TVlYMkk</vt:lpwstr>
  </property>
  <property fmtid="{D5CDD505-2E9C-101B-9397-08002B2CF9AE}" pid="3" name="_new_ms_pID_725431">
    <vt:lpwstr>kVzNu3LdKvTM1XAeTAPm30q1y4BIQ94Z7YIM1JeaIzFZPBjRXlbWT9
43/t3mVObyoHgYKtI5/SYR1Rg+ftSl9YFr9WghxPP4GwCA3gBJMNWqKtIkXsNtM6IGNO2ssl
KQSA+D93nlMLbiHaFiBfGPcghj4acaJ3xsusbYLKTK3GnkgYz4tAGvoi/ICKuI6oeu3CDyaF
AbzNsQz0rEV9iWP3HODa+p36jeOEuGvltYB3</vt:lpwstr>
  </property>
  <property fmtid="{D5CDD505-2E9C-101B-9397-08002B2CF9AE}" pid="4" name="_new_ms_pID_725432">
    <vt:lpwstr>U36WyBPXClZ0CZRYJ1zLm/Ds12fBj7fGS79k
oIk8F5vobB2/3tDImG7zlhkoJ6gZmFOq7/7xQw/kbWSPxxFjNMknrsnhxpqIOzkj6KYpaxqt
vu5cSrpuhXuCJ6hutBe9nsDLhWZeQVENa7B4eCCj6Wg3DrImOQFA+gD2Irj7L5K05ku9KAxI
oD3fQZB2y3kxrw==</vt:lpwstr>
  </property>
  <property fmtid="{D5CDD505-2E9C-101B-9397-08002B2CF9AE}" pid="5" name="sflag">
    <vt:lpwstr>1436686310</vt:lpwstr>
  </property>
</Properties>
</file>