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0" r:id="rId3"/>
    <p:sldId id="281" r:id="rId4"/>
    <p:sldId id="282" r:id="rId5"/>
    <p:sldId id="285" r:id="rId6"/>
    <p:sldId id="283" r:id="rId7"/>
    <p:sldId id="284" r:id="rId8"/>
    <p:sldId id="257" r:id="rId9"/>
    <p:sldId id="266" r:id="rId10"/>
    <p:sldId id="269" r:id="rId11"/>
    <p:sldId id="267" r:id="rId12"/>
    <p:sldId id="270" r:id="rId13"/>
    <p:sldId id="271" r:id="rId14"/>
    <p:sldId id="272" r:id="rId15"/>
    <p:sldId id="274" r:id="rId16"/>
    <p:sldId id="286" r:id="rId17"/>
    <p:sldId id="276" r:id="rId18"/>
    <p:sldId id="290" r:id="rId19"/>
    <p:sldId id="291" r:id="rId20"/>
    <p:sldId id="289" r:id="rId21"/>
    <p:sldId id="279" r:id="rId22"/>
    <p:sldId id="277" r:id="rId23"/>
    <p:sldId id="264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014" autoAdjust="0"/>
    <p:restoredTop sz="94641" autoAdjust="0"/>
  </p:normalViewPr>
  <p:slideViewPr>
    <p:cSldViewPr>
      <p:cViewPr varScale="1">
        <p:scale>
          <a:sx n="66" d="100"/>
          <a:sy n="66" d="100"/>
        </p:scale>
        <p:origin x="-1260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 2015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802.11-15/0826r2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HE-SIGA transmission for range extension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2546257"/>
          <a:ext cx="7467600" cy="34030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Jun Zhu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zhujun75@huawei.com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budgets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SS4, 95% BSS STAs have long term SNR in DL larger than 3dB, according to the calibrated system level simulation.</a:t>
            </a:r>
          </a:p>
          <a:p>
            <a:pPr lvl="1"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755576" y="3645024"/>
          <a:ext cx="30480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3231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Scenario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5% percentile long term DL SNR (dB)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SS1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32.45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SS2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39.58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SS3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36.6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SS4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2769" name="图片 4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284985"/>
            <a:ext cx="489654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 evaluation in </a:t>
            </a:r>
            <a:r>
              <a:rPr lang="en-US" altLang="zh-CN" dirty="0" err="1" smtClean="0"/>
              <a:t>UMi</a:t>
            </a:r>
            <a:r>
              <a:rPr lang="en-US" altLang="zh-CN" dirty="0" smtClean="0"/>
              <a:t> NLOS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We observed HE-SIG-A is not reliable compared with repeated L-SIG, if HE-SIG-A is 2 symbols long and use  MCS0.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436097" y="3429000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Assumptions: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SISO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zh-CN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UMi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-NLOS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Real Channel Estimation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Real T/F sync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CN" sz="2000" kern="0" dirty="0" smtClean="0">
                <a:solidFill>
                  <a:sysClr val="windowText" lastClr="000000"/>
                </a:solidFill>
              </a:rPr>
              <a:t> CFO/PN switch on</a:t>
            </a:r>
          </a:p>
        </p:txBody>
      </p:sp>
      <p:pic>
        <p:nvPicPr>
          <p:cNvPr id="50177" name="Picture 1" descr="C:\Users\z00275092\AppData\Local\Microsoft\Windows\Temporary Internet Files\Content.Outlook\ZANAQ7RE\page5 (4)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745" y="2996952"/>
            <a:ext cx="5073847" cy="3417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Range extension mode with repetition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The time repetition (similar as L-SIG repetition) can only achieve power gain by soft combining the successively received signals. </a:t>
            </a:r>
          </a:p>
          <a:p>
            <a:pPr marL="742950" lvl="2" indent="-342900">
              <a:buFont typeface="Times New Roman" pitchFamily="18" charset="0"/>
              <a:buChar char="−"/>
            </a:pPr>
            <a:r>
              <a:rPr lang="en-US" altLang="zh-CN" sz="2200" dirty="0" smtClean="0"/>
              <a:t>2 successive OFDM symbol almost suffers same channel fading due to almost static environment.</a:t>
            </a:r>
          </a:p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HE-SIG-A requires more SNR gain than L-SIG considering HE-SIG-A will have twice the packet length of L-SIG.</a:t>
            </a:r>
          </a:p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Additional frequency diversity gain can be achieved if the repeated HE-SIG-A symbols have different tone mapping.</a:t>
            </a:r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Transmitter of HE-SIG-A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We propose to use the time repetition and bypassing the bit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of repeated HE-SIG-A symbols to enhance robustness of HE-SIG-A in outdoor scenarios. 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755576" y="3628256"/>
          <a:ext cx="7782894" cy="1960984"/>
        </p:xfrm>
        <a:graphic>
          <a:graphicData uri="http://schemas.openxmlformats.org/presentationml/2006/ole">
            <p:oleObj spid="_x0000_s23554" name="Visio" r:id="rId3" imgW="6897434" imgH="2042541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Receiver of HE-SIG-A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Correspondingly, the receiver can reuse the existing hardware as much as possible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It can bypass the de-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for the repeated symbol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The soft combining is same as that in the L-SIG repetition scheme agreed in the group.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98609" y="4005064"/>
          <a:ext cx="8349855" cy="1944216"/>
        </p:xfrm>
        <a:graphic>
          <a:graphicData uri="http://schemas.openxmlformats.org/presentationml/2006/ole">
            <p:oleObj spid="_x0000_s24578" name="Visio" r:id="rId3" imgW="7144607" imgH="195567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1" descr="C:\Users\z00275092\AppData\Local\Microsoft\Windows\Temporary Internet Files\Content.Outlook\ZANAQ7RE\page10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083643"/>
            <a:ext cx="5076056" cy="393764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981200"/>
            <a:ext cx="3958208" cy="42561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Some observations from simulation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proposed HE-SIGA RE mode can provide </a:t>
            </a:r>
            <a:r>
              <a:rPr lang="en-US" altLang="zh-CN" dirty="0" smtClean="0">
                <a:solidFill>
                  <a:srgbClr val="FF0000"/>
                </a:solidFill>
              </a:rPr>
              <a:t>at most 3.5dB gain @10% PER(and 6 dB gain @ 1% PER) </a:t>
            </a:r>
            <a:r>
              <a:rPr lang="en-US" altLang="zh-CN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proposed HE-SIGA RE mode can provide </a:t>
            </a:r>
            <a:r>
              <a:rPr lang="en-US" altLang="zh-CN" dirty="0" smtClean="0">
                <a:solidFill>
                  <a:srgbClr val="FF0000"/>
                </a:solidFill>
              </a:rPr>
              <a:t>balanced performance with L-SIG+RL-SIG</a:t>
            </a:r>
            <a:r>
              <a:rPr lang="en-US" altLang="zh-CN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with 2TX and 4TX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altLang="zh-CN" dirty="0" smtClean="0"/>
              <a:t>We observed similar performance gain in 2Tx and 4Tx scenario when legacy CSD value is used.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pic>
        <p:nvPicPr>
          <p:cNvPr id="9" name="Picture 2" descr="D:\z00240375\11-15-0826-00-00ax-he-siga-transmission-for-range-extension\page11b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4944"/>
            <a:ext cx="4752528" cy="3414346"/>
          </a:xfrm>
          <a:prstGeom prst="rect">
            <a:avLst/>
          </a:prstGeom>
          <a:noFill/>
        </p:spPr>
      </p:pic>
      <p:pic>
        <p:nvPicPr>
          <p:cNvPr id="52225" name="Picture 1" descr="C:\Users\z00275092\AppData\Local\Microsoft\Windows\Temporary Internet Files\Content.Outlook\ZANAQ7RE\page11c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24944"/>
            <a:ext cx="4716016" cy="3408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87960"/>
          </a:xfrm>
        </p:spPr>
        <p:txBody>
          <a:bodyPr>
            <a:normAutofit fontScale="92500"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The 2-symbol HE-SIG-A with MCS0 can meet the requirement for most BSS STA in indoor scenarios , such as SS1~3.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Range extension of HE-SIG-A is required in outdoor scenario (SS4) or large coverage scenario, at the cost of more overhead. 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AP can decide whether using range extension according to the network deployment or channel measurement. 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 smtClean="0"/>
              <a:t>Range extension mode should be indicated before HE-SIGA.</a:t>
            </a:r>
            <a:endParaRPr lang="en-US" altLang="zh-CN" sz="22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1066800" y="4837113"/>
          <a:ext cx="7405687" cy="649287"/>
        </p:xfrm>
        <a:graphic>
          <a:graphicData uri="http://schemas.openxmlformats.org/presentationml/2006/ole">
            <p:oleObj spid="_x0000_s25606" name="Visio" r:id="rId3" imgW="4870894" imgH="419195" progId="Visio.Drawing.11">
              <p:embed/>
            </p:oleObj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1066800" y="5638800"/>
          <a:ext cx="7407275" cy="636587"/>
        </p:xfrm>
        <a:graphic>
          <a:graphicData uri="http://schemas.openxmlformats.org/presentationml/2006/ole">
            <p:oleObj spid="_x0000_s25607" name="Visio" r:id="rId4" imgW="4870894" imgH="419195" progId="Visio.Drawing.11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705600" y="5018901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kern="0" dirty="0" smtClean="0">
                <a:solidFill>
                  <a:sysClr val="windowText" lastClr="000000"/>
                </a:solidFill>
              </a:rPr>
              <a:t>Normal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5600" y="5791200"/>
            <a:ext cx="2114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Range extension mode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R2 updates:</a:t>
            </a:r>
            <a:br>
              <a:rPr lang="en-US" altLang="zh-CN" dirty="0" smtClean="0"/>
            </a:br>
            <a:r>
              <a:rPr lang="en-US" altLang="zh-CN" dirty="0" smtClean="0"/>
              <a:t>Different range extension schemes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We compare several schemes to enhance the PER performance of HE-SIG-A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Using long GI (Opt 1): can only reduce the PER error floor by ISI mitigation;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Time Repetition (Opt 2): can enhance PER by power gain;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Time repetition with long GI (Opt 3): can enhance PER by power gain and ISI mitigation;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Proposed scheme in page 15 (Opt 4)</a:t>
            </a:r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>
                <a:solidFill>
                  <a:srgbClr val="0070C0"/>
                </a:solidFill>
              </a:rPr>
              <a:t>We found the proposed scheme have best PER performance in the interested SNR range.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R2 updates: </a:t>
            </a:r>
            <a:br>
              <a:rPr lang="en-US" altLang="zh-CN" dirty="0" smtClean="0"/>
            </a:br>
            <a:r>
              <a:rPr lang="en-US" altLang="zh-CN" dirty="0" smtClean="0"/>
              <a:t>Performance </a:t>
            </a:r>
            <a:r>
              <a:rPr lang="en-US" altLang="zh-CN" dirty="0" err="1" smtClean="0"/>
              <a:t>comparsion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1815" y="1981200"/>
            <a:ext cx="5338783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7984149"/>
              </p:ext>
            </p:extLst>
          </p:nvPr>
        </p:nvGraphicFramePr>
        <p:xfrm>
          <a:off x="971600" y="2492896"/>
          <a:ext cx="7344816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3"/>
                <a:gridCol w="1159708"/>
                <a:gridCol w="1623591"/>
                <a:gridCol w="1314335"/>
                <a:gridCol w="177821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1197496"/>
          <a:ext cx="7344818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4"/>
                <a:gridCol w="1159708"/>
                <a:gridCol w="1623592"/>
                <a:gridCol w="1314335"/>
                <a:gridCol w="1778219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R2 updates:</a:t>
            </a:r>
            <a:br>
              <a:rPr lang="en-US" altLang="zh-CN" dirty="0" smtClean="0"/>
            </a:br>
            <a:r>
              <a:rPr lang="en-US" altLang="zh-CN" dirty="0" smtClean="0"/>
              <a:t>Potential indication methods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Opt 1:remainder of L-LENGTH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11ac have the L-LENGTH always dividable by 3.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In [5], the authors proposed to check the content of RLSIG to further reduce the false alarm, e.g. the L-LENGTH not dividable by 3 for 11ax PPDU.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Range extension can be indicated by the remainder after division.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Opt2:scrambling sequences on RLSIG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In [5], bipolar sequence scrambled on the RLSIG was proposed for future standard extension.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It is also possible to use different scrambling sequences to carry addition bits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Opt3:reserved bit in RLSIG </a:t>
            </a:r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Repeated HE-SIGA is needed in many use cases including range extension and outdoor channel operation.</a:t>
            </a:r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An implementation friendly repetition method is proposed to harvest the frequency diversity gain.</a:t>
            </a:r>
            <a:endParaRPr lang="zh-CN" altLang="zh-CN" dirty="0" smtClean="0"/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Jiayin Zhang, Huawei Technologies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altLang="zh-CN" dirty="0" smtClean="0"/>
              <a:t>Do you </a:t>
            </a:r>
            <a:r>
              <a:rPr lang="en-US" altLang="zh-CN" dirty="0" smtClean="0"/>
              <a:t>agree to add to 11ax SFD that </a:t>
            </a:r>
            <a:r>
              <a:rPr lang="en-US" altLang="zh-CN" dirty="0" smtClean="0"/>
              <a:t>HE-SIG-A shall </a:t>
            </a:r>
            <a:r>
              <a:rPr lang="en-US" altLang="zh-CN" dirty="0" smtClean="0"/>
              <a:t>have </a:t>
            </a:r>
            <a:r>
              <a:rPr lang="en-US" altLang="zh-CN" dirty="0" smtClean="0"/>
              <a:t>a repetition mode for range extension?</a:t>
            </a:r>
            <a:endParaRPr lang="zh-CN" altLang="zh-CN" dirty="0" smtClean="0"/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In the repetition mode, HE-SIG-A symbols are repeated once in time. The bit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is bypassed in the repeated </a:t>
            </a:r>
            <a:r>
              <a:rPr lang="en-US" altLang="zh-CN" smtClean="0"/>
              <a:t>HE-SIG-A </a:t>
            </a:r>
            <a:r>
              <a:rPr lang="en-US" altLang="zh-CN" smtClean="0"/>
              <a:t>symbols</a:t>
            </a:r>
            <a:endParaRPr lang="en-US" altLang="zh-CN" dirty="0" smtClean="0"/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The repetition mode is indicated before HE-SIG-A.</a:t>
            </a:r>
          </a:p>
          <a:p>
            <a:pPr lvl="1">
              <a:buFont typeface="Times New Roman" pitchFamily="18" charset="0"/>
              <a:buChar char="−"/>
            </a:pP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208463"/>
          </a:xfrm>
          <a:ln/>
        </p:spPr>
        <p:txBody>
          <a:bodyPr/>
          <a:lstStyle/>
          <a:p>
            <a:r>
              <a:rPr lang="en-US" dirty="0" smtClean="0"/>
              <a:t>[1] 11-14-0980-12-00ax-simulation-scenarios</a:t>
            </a:r>
          </a:p>
          <a:p>
            <a:r>
              <a:rPr lang="en-US" dirty="0" smtClean="0"/>
              <a:t>[2] 11-15-0579-00-00ax  preamble design and </a:t>
            </a:r>
            <a:r>
              <a:rPr lang="en-US" dirty="0" err="1" smtClean="0"/>
              <a:t>autodetection</a:t>
            </a:r>
            <a:endParaRPr lang="en-US" dirty="0" smtClean="0"/>
          </a:p>
          <a:p>
            <a:r>
              <a:rPr lang="en-US" dirty="0" smtClean="0"/>
              <a:t>[3] 11-15-0822-00-00ax-SIG-A Structure in 11ax Preamble</a:t>
            </a:r>
          </a:p>
          <a:p>
            <a:r>
              <a:rPr lang="en-US" dirty="0" smtClean="0"/>
              <a:t>[4] </a:t>
            </a:r>
            <a:r>
              <a:rPr lang="en-US" altLang="zh-CN" dirty="0" smtClean="0"/>
              <a:t>11-15-0132-06-00ax-spec-framework</a:t>
            </a:r>
          </a:p>
          <a:p>
            <a:r>
              <a:rPr lang="en-US" dirty="0" smtClean="0"/>
              <a:t>[5] 11-15-0579-03-00ax-preamble-design-and-autodetection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113148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832048" y="842412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908248" y="1147212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7"/>
          <p:cNvGraphicFramePr>
            <a:graphicFrameLocks noGrp="1"/>
          </p:cNvGraphicFramePr>
          <p:nvPr/>
        </p:nvGraphicFramePr>
        <p:xfrm>
          <a:off x="908248" y="4500012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3635" y="1340768"/>
            <a:ext cx="7770813" cy="411321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5259098"/>
              </p:ext>
            </p:extLst>
          </p:nvPr>
        </p:nvGraphicFramePr>
        <p:xfrm>
          <a:off x="947935" y="3169568"/>
          <a:ext cx="7239000" cy="2479068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2578147"/>
              </p:ext>
            </p:extLst>
          </p:nvPr>
        </p:nvGraphicFramePr>
        <p:xfrm>
          <a:off x="947935" y="1340768"/>
          <a:ext cx="7239000" cy="1800780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1758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232532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/>
        </p:nvGraphicFramePr>
        <p:xfrm>
          <a:off x="762000" y="4253519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609600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Outdoor hotspot is one of 11ax scenarios defined in [1], where receivers suffer larger </a:t>
            </a:r>
            <a:r>
              <a:rPr lang="en-GB" dirty="0" err="1" smtClean="0"/>
              <a:t>pathloss</a:t>
            </a:r>
            <a:r>
              <a:rPr lang="en-GB" dirty="0" smtClean="0"/>
              <a:t> and channel delay spread in 2.4 and 5GHz channel than in previous standards.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[2][3], the HE preamble structures are proposed. In this presentation, we investigate the PER of HE-SIG-A performance in </a:t>
            </a:r>
            <a:r>
              <a:rPr lang="en-GB" dirty="0" err="1" smtClean="0"/>
              <a:t>UMi</a:t>
            </a:r>
            <a:r>
              <a:rPr lang="en-GB" dirty="0" smtClean="0"/>
              <a:t> NLOS scenarios.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time repetition mode with different tone mapping scheme </a:t>
            </a:r>
            <a:r>
              <a:rPr lang="en-GB" altLang="zh-CN" dirty="0" smtClean="0"/>
              <a:t>for HE-SIG-A symbols</a:t>
            </a:r>
            <a:r>
              <a:rPr lang="en-GB" dirty="0" smtClean="0"/>
              <a:t> is proposed for range extension.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rgbClr val="0070C0"/>
                </a:solidFill>
              </a:rPr>
              <a:t>In r2, we provide further performance comparison of different range extension schemes. The potential indication methods of repetition mode are discussed.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 preamble structure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11ax SFD[4], HE preamble includes </a:t>
            </a:r>
            <a:r>
              <a:rPr lang="en-GB" altLang="zh-CN" dirty="0" smtClean="0"/>
              <a:t>the legacy preamble (L-STF, L-LTF and L-SIG), HE-SIG-A.</a:t>
            </a:r>
          </a:p>
          <a:p>
            <a:pPr>
              <a:buFont typeface="Arial" pitchFamily="34" charset="0"/>
              <a:buChar char="•"/>
            </a:pPr>
            <a:r>
              <a:rPr lang="en-GB" altLang="zh-CN" dirty="0" smtClean="0"/>
              <a:t>In [2], an RLSIG is proposed for the purpose of 11ax PPDU auto-detection and L-SIG PER enhancement.</a:t>
            </a:r>
          </a:p>
          <a:p>
            <a:pPr>
              <a:buFont typeface="Arial" pitchFamily="34" charset="0"/>
              <a:buChar char="•"/>
            </a:pPr>
            <a:r>
              <a:rPr lang="en-GB" altLang="zh-CN" dirty="0" smtClean="0"/>
              <a:t>In [3], it is proposed that HE-SIG-A is present in all 11ax packets and contains two OFDM symbols long when it uses MCS0.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71600" y="5229200"/>
          <a:ext cx="7405688" cy="649287"/>
        </p:xfrm>
        <a:graphic>
          <a:graphicData uri="http://schemas.openxmlformats.org/presentationml/2006/ole">
            <p:oleObj spid="_x0000_s26626" name="Visio" r:id="rId3" imgW="4870813" imgH="41893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6378</TotalTime>
  <Words>1893</Words>
  <Application>Microsoft Office PowerPoint</Application>
  <PresentationFormat>全屏显示(4:3)</PresentationFormat>
  <Paragraphs>569</Paragraphs>
  <Slides>23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5" baseType="lpstr">
      <vt:lpstr>802-11-Submission (1)</vt:lpstr>
      <vt:lpstr>Visio</vt:lpstr>
      <vt:lpstr>HE-SIGA transmission for range extension</vt:lpstr>
      <vt:lpstr>Authors (continued)</vt:lpstr>
      <vt:lpstr>Authors (continued)</vt:lpstr>
      <vt:lpstr>Authors (continued)</vt:lpstr>
      <vt:lpstr>幻灯片 5</vt:lpstr>
      <vt:lpstr>幻灯片 6</vt:lpstr>
      <vt:lpstr>幻灯片 7</vt:lpstr>
      <vt:lpstr>Abstract</vt:lpstr>
      <vt:lpstr>HE preamble structure</vt:lpstr>
      <vt:lpstr>Link budgets</vt:lpstr>
      <vt:lpstr>PER evaluation in UMi NLOS</vt:lpstr>
      <vt:lpstr>Range extension mode with repetition</vt:lpstr>
      <vt:lpstr>Transmitter of HE-SIG-A</vt:lpstr>
      <vt:lpstr>Receiver of HE-SIG-A</vt:lpstr>
      <vt:lpstr>Performance evaluation</vt:lpstr>
      <vt:lpstr>Performance with 2TX and 4TX</vt:lpstr>
      <vt:lpstr>Mode indication</vt:lpstr>
      <vt:lpstr>R2 updates: Different range extension schemes</vt:lpstr>
      <vt:lpstr>R2 updates:  Performance comparsion</vt:lpstr>
      <vt:lpstr>R2 updates: Potential indication methods</vt:lpstr>
      <vt:lpstr>Conclusion</vt:lpstr>
      <vt:lpstr>Straw Poll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z00275092</dc:creator>
  <cp:lastModifiedBy>z00275092</cp:lastModifiedBy>
  <cp:revision>67</cp:revision>
  <cp:lastPrinted>1601-01-01T00:00:00Z</cp:lastPrinted>
  <dcterms:created xsi:type="dcterms:W3CDTF">2015-07-11T18:28:29Z</dcterms:created>
  <dcterms:modified xsi:type="dcterms:W3CDTF">2015-09-15T05:07:55Z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(3)s18FmHiKciN5UgNYPgzbxVCS1V7WPO0cB6muEZOig0SpoPcHgz4nn8TrmXkIYCtTR5eTsKhv
dzEniMwvDdmzlh1Y9CWyMN9AS+HeQ6NKUx6NTpOSuBQiJMDKQCSR06IG1G2ziPrCTm/QLpOl
+3xwbGrmv4AOc/MHdidqTcedgJMcXxateirQtQeZGnN28DOHRZ4EKK7lOGDQrJ2kx5WVb6b0
m9+BD+4IKWYOmzUiE+</vt:lpwstr>
  </property>
  <property fmtid="{D5CDD505-2E9C-101B-9397-08002B2CF9AE}" pid="3" name="_new_ms_pID_725431">
    <vt:lpwstr>zprzEvLLDn04hcTpHKMr94pXIDU9z/EgbhCnzBfk/VkYJ+Jg/vK/Lp
12Ouz1M5be5BZya1oEXFq2VL9Dqh7PErye9i9SR0q/HUcmrGOoYTJNU53iH1t/6TlgSsfpEw
nym6SoeYDS8WCx8e7I3L1RNBeW2IJA3Zc+VgxaCTCMhVpi5A5dZOI5qFDjzRK5PvWIDtd/LH
f/0cxT2yMdcjklBTNXF7CFvPrWMeK4kAtL8+</vt:lpwstr>
  </property>
  <property fmtid="{D5CDD505-2E9C-101B-9397-08002B2CF9AE}" pid="4" name="_new_ms_pID_725432">
    <vt:lpwstr>kqpigjl27qHeu9AuswsRgZ/KBmvJHb+fdPGH
oF3nI0VH+e4lPu5zqR4wMKriHfNGN29hOHnjNnDT3VtokuHD5lgLEzOEpA5KGFupzVa6oBR5
aeNbdrAIGmyi1nabjeh1mTEKx+td4t9gara8O/DTwAf0uZGQNivLLARMGmzqiKxGwuHtsJqM
wK+Cf+fB2vZYLQ==</vt:lpwstr>
  </property>
  <property fmtid="{D5CDD505-2E9C-101B-9397-08002B2CF9AE}" pid="5" name="sflag">
    <vt:lpwstr>1442290395</vt:lpwstr>
  </property>
</Properties>
</file>