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57" r:id="rId9"/>
    <p:sldId id="266" r:id="rId10"/>
    <p:sldId id="269" r:id="rId11"/>
    <p:sldId id="267" r:id="rId12"/>
    <p:sldId id="270" r:id="rId13"/>
    <p:sldId id="271" r:id="rId14"/>
    <p:sldId id="272" r:id="rId15"/>
    <p:sldId id="274" r:id="rId16"/>
    <p:sldId id="286" r:id="rId17"/>
    <p:sldId id="276" r:id="rId18"/>
    <p:sldId id="279" r:id="rId19"/>
    <p:sldId id="277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1206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July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802.11-15/0826r0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HE-SIGA transmission for range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03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budgets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SS4, 95% BSS STAs have long term SNR in DL larger than 3dB, according to the calibrated system level simulation.</a:t>
            </a:r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55576" y="3645024"/>
          <a:ext cx="3048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231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Scenario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5% percentile long term DL SNR (dB)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32.45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39.58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36.6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SS4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769" name="图片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5"/>
            <a:ext cx="48965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evaluation in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observed HE-SIG-A is not reliable compared with repeated L-SIG, if HE-SIG-A is 2 symbols long and use  MCS0.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7" y="342900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Assumptions: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SISO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UMi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-NLOS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Channel Estimation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T/F sync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2000" kern="0" dirty="0" smtClean="0">
                <a:solidFill>
                  <a:sysClr val="windowText" lastClr="000000"/>
                </a:solidFill>
              </a:rPr>
              <a:t> CFO/PN switch on</a:t>
            </a:r>
          </a:p>
        </p:txBody>
      </p:sp>
      <p:pic>
        <p:nvPicPr>
          <p:cNvPr id="50177" name="Picture 1" descr="C:\Users\z00275092\AppData\Local\Microsoft\Windows\Temporary Internet Files\Content.Outlook\ZANAQ7RE\page5 (4)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745" y="2996952"/>
            <a:ext cx="5073847" cy="341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extension mode with repetition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The time repetition (similar as L-SIG repetition) can only achieve power gain by soft combining the successively received signals. </a:t>
            </a:r>
          </a:p>
          <a:p>
            <a:pPr marL="742950" lvl="2" indent="-342900">
              <a:buFont typeface="Times New Roman" pitchFamily="18" charset="0"/>
              <a:buChar char="−"/>
            </a:pPr>
            <a:r>
              <a:rPr lang="en-US" altLang="zh-CN" sz="2200" dirty="0" smtClean="0"/>
              <a:t>2 successive OFDM symbol almost suffers same channel fading due to almost static environment.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HE-SIG-A requires more SNR gain than L-SIG considering HE-SIG-A will have twice the packet length of L-SIG.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Additional frequency diversity gain can be achieved if the repeated HE-SIG-A symbols have different tone mapping.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Transmitter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propose to use the time repetition and bypassing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of repeated HE-SIG-A symbols to enhance robustness of HE-SIG-A in outdoor scenarios.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55576" y="3628256"/>
          <a:ext cx="7782894" cy="1960984"/>
        </p:xfrm>
        <a:graphic>
          <a:graphicData uri="http://schemas.openxmlformats.org/presentationml/2006/ole">
            <p:oleObj spid="_x0000_s23554" name="Visio" r:id="rId3" imgW="6897434" imgH="2042541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Receiver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Correspondingly, the receiver can reuse the existing hardware as much as possible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It can bypass the de-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the repeated symbol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soft combining is same as that in the L-SIG repetition scheme agreed in the group.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98609" y="4005064"/>
          <a:ext cx="8349855" cy="1944216"/>
        </p:xfrm>
        <a:graphic>
          <a:graphicData uri="http://schemas.openxmlformats.org/presentationml/2006/ole">
            <p:oleObj spid="_x0000_s24578" name="Visio" r:id="rId3" imgW="7144607" imgH="195567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C:\Users\z00275092\AppData\Local\Microsoft\Windows\Temporary Internet Files\Content.Outlook\ZANAQ7RE\page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083643"/>
            <a:ext cx="5076056" cy="393764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1200"/>
            <a:ext cx="3958208" cy="42561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observations from simulation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at most 3.5dB gain @10% PER(and 6 dB gain @ 1% PER) 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balanced performance with L-SIG+RL-SIG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with 2TX and 4TX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We observed similar performance gain in 2Tx and 4Tx scenario when legacy CSD value is used.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pic>
        <p:nvPicPr>
          <p:cNvPr id="9" name="Picture 2" descr="D:\z00240375\11-15-0826-00-00ax-he-siga-transmission-for-range-extension\page11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752528" cy="3414346"/>
          </a:xfrm>
          <a:prstGeom prst="rect">
            <a:avLst/>
          </a:prstGeom>
          <a:noFill/>
        </p:spPr>
      </p:pic>
      <p:pic>
        <p:nvPicPr>
          <p:cNvPr id="52225" name="Picture 1" descr="C:\Users\z00275092\AppData\Local\Microsoft\Windows\Temporary Internet Files\Content.Outlook\ZANAQ7RE\page11c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4716016" cy="3408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87960"/>
          </a:xfrm>
        </p:spPr>
        <p:txBody>
          <a:bodyPr>
            <a:normAutofit fontScale="925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The 2-symbol HE-SIG-A with MCS0 can meet the requirement for most BSS STA in indoor scenarios , such as SS1~3.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Range extension of HE-SIG-A is required in outdoor scenario (SS4) or large coverage scenario, at the cost of more overhead.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AP can decide whether using range extension according to the network deployment or channel measurement.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Range extension mode should be indicated before HE-SIGA.</a:t>
            </a:r>
            <a:endParaRPr lang="en-US" altLang="zh-CN" sz="2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066800" y="4837113"/>
          <a:ext cx="7405687" cy="649287"/>
        </p:xfrm>
        <a:graphic>
          <a:graphicData uri="http://schemas.openxmlformats.org/presentationml/2006/ole">
            <p:oleObj spid="_x0000_s25606" name="Visio" r:id="rId3" imgW="4870894" imgH="419195" progId="Visio.Drawing.11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1066800" y="5638800"/>
          <a:ext cx="7407275" cy="636587"/>
        </p:xfrm>
        <a:graphic>
          <a:graphicData uri="http://schemas.openxmlformats.org/presentationml/2006/ole">
            <p:oleObj spid="_x0000_s25607" name="Visio" r:id="rId4" imgW="4870894" imgH="419195" progId="Visio.Drawing.11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705600" y="501890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ysClr val="windowText" lastClr="000000"/>
                </a:solidFill>
              </a:rPr>
              <a:t>Normal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5791200"/>
            <a:ext cx="211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Range extension mode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Repeated HE-SIGA is needed in many use cases including range extension and outdoor channel operation.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An implementation friendly repetition method is proposed to harvest the frequency diversity gain.</a:t>
            </a:r>
            <a:endParaRPr lang="zh-CN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Huawei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Do you support that HE-SIG-A should have a repetition mode for range extension?</a:t>
            </a:r>
            <a:endParaRPr lang="zh-CN" altLang="zh-CN" dirty="0" smtClean="0"/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In the repetition mode, HE-SIG-A symbols are repeated once in time.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is bypassed in the repeated HE-SIG-A symbols? 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repetition mode should be indicated before HE-SIG-A.</a:t>
            </a:r>
          </a:p>
          <a:p>
            <a:pPr lvl="1">
              <a:buFont typeface="Times New Roman" pitchFamily="18" charset="0"/>
              <a:buChar char="−"/>
            </a:pP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208463"/>
          </a:xfrm>
          <a:ln/>
        </p:spPr>
        <p:txBody>
          <a:bodyPr/>
          <a:lstStyle/>
          <a:p>
            <a:r>
              <a:rPr lang="en-US" dirty="0" smtClean="0"/>
              <a:t>[1] 11-14-0980-12-00ax-simulation-scenarios</a:t>
            </a:r>
          </a:p>
          <a:p>
            <a:r>
              <a:rPr lang="en-US" dirty="0" smtClean="0"/>
              <a:t>[2] 11-15-0579-00-00ax  preamble design and </a:t>
            </a:r>
            <a:r>
              <a:rPr lang="en-US" dirty="0" err="1" smtClean="0"/>
              <a:t>autodetection</a:t>
            </a:r>
            <a:endParaRPr lang="en-US" dirty="0" smtClean="0"/>
          </a:p>
          <a:p>
            <a:r>
              <a:rPr lang="en-US" dirty="0" smtClean="0"/>
              <a:t>[3] 11-15-0822-00-00ax-SIG-A Structure in 11ax Preamble</a:t>
            </a:r>
          </a:p>
          <a:p>
            <a:r>
              <a:rPr lang="en-US" dirty="0" smtClean="0"/>
              <a:t>[4] </a:t>
            </a:r>
            <a:r>
              <a:rPr lang="en-US" altLang="zh-CN" dirty="0" smtClean="0"/>
              <a:t>11-15-0132-06-00ax-spec-framework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Outdoor hotspot is one of 11ax scenarios defined in [1], where receivers suffer larger </a:t>
            </a:r>
            <a:r>
              <a:rPr lang="en-GB" dirty="0" err="1" smtClean="0"/>
              <a:t>pathloss</a:t>
            </a:r>
            <a:r>
              <a:rPr lang="en-GB" dirty="0" smtClean="0"/>
              <a:t> and channel delay spread in 2.4 and 5GHz channel than in previous standards.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[2][3], the HE preamble structures are proposed. In this presentation, we investigate the PER of HE-SIG-A performance in </a:t>
            </a:r>
            <a:r>
              <a:rPr lang="en-GB" dirty="0" err="1" smtClean="0"/>
              <a:t>UMi</a:t>
            </a:r>
            <a:r>
              <a:rPr lang="en-GB" dirty="0" smtClean="0"/>
              <a:t> NLOS scenarios.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time repetition mode with different tone mapping scheme </a:t>
            </a:r>
            <a:r>
              <a:rPr lang="en-GB" altLang="zh-CN" dirty="0" smtClean="0"/>
              <a:t>for HE-SIG-A symbols</a:t>
            </a:r>
            <a:r>
              <a:rPr lang="en-GB" dirty="0" smtClean="0"/>
              <a:t> is proposed for range extension.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preamble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11ax SFD[4], HE preamble includes </a:t>
            </a:r>
            <a:r>
              <a:rPr lang="en-GB" altLang="zh-CN" dirty="0" smtClean="0"/>
              <a:t>the legacy preamble (L-STF, L-LTF and L-SIG), HE-SIG-A.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[2], an RLSIG is proposed for the purpose of 11ax PPDU auto-detection and L-SIG PER enhancement.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[3], it is proposed that HE-SIG-A is present in all 11ax packets and contains two OFDM symbols long when it uses MCS0.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July 2015</a:t>
            </a:r>
            <a:endParaRPr lang="en-GB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71600" y="5229200"/>
          <a:ext cx="7405688" cy="649287"/>
        </p:xfrm>
        <a:graphic>
          <a:graphicData uri="http://schemas.openxmlformats.org/presentationml/2006/ole">
            <p:oleObj spid="_x0000_s26626" name="Visio" r:id="rId3" imgW="4870813" imgH="418937" progId="Visio.Drawing.11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699</TotalTime>
  <Words>1641</Words>
  <Application>Microsoft Office PowerPoint</Application>
  <PresentationFormat>全屏显示(4:3)</PresentationFormat>
  <Paragraphs>538</Paragraphs>
  <Slides>20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2" baseType="lpstr">
      <vt:lpstr>802-11-Submission (1)</vt:lpstr>
      <vt:lpstr>Visio</vt:lpstr>
      <vt:lpstr>HE-SIGA transmission for range extension</vt:lpstr>
      <vt:lpstr>Authors (continued)</vt:lpstr>
      <vt:lpstr>Authors (continued)</vt:lpstr>
      <vt:lpstr>Authors (continued)</vt:lpstr>
      <vt:lpstr>幻灯片 5</vt:lpstr>
      <vt:lpstr>幻灯片 6</vt:lpstr>
      <vt:lpstr>幻灯片 7</vt:lpstr>
      <vt:lpstr>Abstract</vt:lpstr>
      <vt:lpstr>HE preamble structure</vt:lpstr>
      <vt:lpstr>Link budgets</vt:lpstr>
      <vt:lpstr>PER evaluation in UMi NLOS</vt:lpstr>
      <vt:lpstr>Range extension mode with repetition</vt:lpstr>
      <vt:lpstr>Transmitter of HE-SIG-A</vt:lpstr>
      <vt:lpstr>Receiver of HE-SIG-A</vt:lpstr>
      <vt:lpstr>Performance evaluation</vt:lpstr>
      <vt:lpstr>Performance with 2TX and 4TX</vt:lpstr>
      <vt:lpstr>Mode indication</vt:lpstr>
      <vt:lpstr>Conclusion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54</cp:revision>
  <cp:lastPrinted>1601-01-01T00:00:00Z</cp:lastPrinted>
  <dcterms:created xsi:type="dcterms:W3CDTF">2015-07-11T18:28:29Z</dcterms:created>
  <dcterms:modified xsi:type="dcterms:W3CDTF">2015-07-13T08:47:50Z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(3)z31vYVOVXxTf7dTD5q/E2sMEZ8oPBPA+whaJ+5bYUtrGr4KAd6vkq6+wcUPx7tiLHCRiDnXV
92gYPC1QxG22QAad45O6QiNocvgqgYCBQ71cSPGMd7ishsU9xl3tbH7OIlTj+vgx2LDQLKrd
ZTP7l46N6G6t3KRscVYYlpeye4n36ydQ7BDa/5MAxyFWPggxmpmmnGttn+sXa6W5CyoFnazi
kXdQ5w9NCG2KqvA3XQ</vt:lpwstr>
  </property>
  <property fmtid="{D5CDD505-2E9C-101B-9397-08002B2CF9AE}" pid="3" name="_new_ms_pID_725431">
    <vt:lpwstr>1FA+VVh7rvmR7sXYeaW/pz9nLRxuKI5i3MSMqMybK55voN5Lak3Vb2
dLCOKvC26zJK3DSYORXZUbhdCT7dRJEhf2A3U9kvS6keRUZKut+zyyDes7ncbf06jGf8hPP8
Ht+InQKcmxbXG5D5nR9v48wb8CqGmkmyiF7VMjJflNqVd8oDTHqngEpngHbR5ny4crLElg69
3j6V0kyRDkoAVohX5g4NViBGSoNOjyHHdC+4</vt:lpwstr>
  </property>
  <property fmtid="{D5CDD505-2E9C-101B-9397-08002B2CF9AE}" pid="4" name="_new_ms_pID_725432">
    <vt:lpwstr>RXZHmRcZrWuK3F4SeBn+cgndZM850nGfS0Lo
0taSciZv5zeQINl44sdquSs0jQp1E2xvzg38dQ5oqRU6+Ooh6D9amHydVYAsE5eCxIKZNoV9
FV54DUD4cEIcTdjDmWQe6BYrCA/lQMugn65Kq8+FkUi4DDP/CIXPzEjtnWAvXZrw</vt:lpwstr>
  </property>
  <property fmtid="{D5CDD505-2E9C-101B-9397-08002B2CF9AE}" pid="5" name="sflag">
    <vt:lpwstr>1436776198</vt:lpwstr>
  </property>
</Properties>
</file>