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p:sldMasterIdLst>
    <p:sldMasterId id="2147483648" r:id="rId1"/>
  </p:sldMasterIdLst>
  <p:notesMasterIdLst>
    <p:notesMasterId r:id="rId26"/>
  </p:notesMasterIdLst>
  <p:handoutMasterIdLst>
    <p:handoutMasterId r:id="rId27"/>
  </p:handoutMasterIdLst>
  <p:sldIdLst>
    <p:sldId id="295" r:id="rId2"/>
    <p:sldId id="321" r:id="rId3"/>
    <p:sldId id="287" r:id="rId4"/>
    <p:sldId id="302" r:id="rId5"/>
    <p:sldId id="303" r:id="rId6"/>
    <p:sldId id="322" r:id="rId7"/>
    <p:sldId id="304" r:id="rId8"/>
    <p:sldId id="306" r:id="rId9"/>
    <p:sldId id="314" r:id="rId10"/>
    <p:sldId id="311" r:id="rId11"/>
    <p:sldId id="317" r:id="rId12"/>
    <p:sldId id="351" r:id="rId13"/>
    <p:sldId id="358" r:id="rId14"/>
    <p:sldId id="352" r:id="rId15"/>
    <p:sldId id="310" r:id="rId16"/>
    <p:sldId id="355" r:id="rId17"/>
    <p:sldId id="360" r:id="rId18"/>
    <p:sldId id="362" r:id="rId19"/>
    <p:sldId id="332" r:id="rId20"/>
    <p:sldId id="363" r:id="rId21"/>
    <p:sldId id="335" r:id="rId22"/>
    <p:sldId id="356" r:id="rId23"/>
    <p:sldId id="357" r:id="rId24"/>
    <p:sldId id="336" r:id="rId25"/>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 uri="{2D200454-40CA-4A62-9FC3-DE9A4176ACB9}">
      <p15:notesGuideLst xmlns=""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CC"/>
    <a:srgbClr val="00B050"/>
    <a:srgbClr val="FF0000"/>
    <a:srgbClr val="92D05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7220" autoAdjust="0"/>
    <p:restoredTop sz="98157" autoAdjust="0"/>
  </p:normalViewPr>
  <p:slideViewPr>
    <p:cSldViewPr>
      <p:cViewPr>
        <p:scale>
          <a:sx n="70" d="100"/>
          <a:sy n="70" d="100"/>
        </p:scale>
        <p:origin x="-773" y="-312"/>
      </p:cViewPr>
      <p:guideLst>
        <p:guide orient="horz" pos="2160"/>
        <p:guide pos="2880"/>
      </p:guideLst>
    </p:cSldViewPr>
  </p:slideViewPr>
  <p:outlineViewPr>
    <p:cViewPr>
      <p:scale>
        <a:sx n="25" d="100"/>
        <a:sy n="25" d="100"/>
      </p:scale>
      <p:origin x="0" y="6186"/>
    </p:cViewPr>
  </p:outlineViewPr>
  <p:notesTextViewPr>
    <p:cViewPr>
      <p:scale>
        <a:sx n="100" d="100"/>
        <a:sy n="100" d="100"/>
      </p:scale>
      <p:origin x="0" y="0"/>
    </p:cViewPr>
  </p:notesTextViewPr>
  <p:sorterViewPr>
    <p:cViewPr>
      <p:scale>
        <a:sx n="75" d="100"/>
        <a:sy n="75" d="100"/>
      </p:scale>
      <p:origin x="0" y="2928"/>
    </p:cViewPr>
  </p:sorterViewPr>
  <p:notesViewPr>
    <p:cSldViewPr>
      <p:cViewPr>
        <p:scale>
          <a:sx n="100" d="100"/>
          <a:sy n="100" d="100"/>
        </p:scale>
        <p:origin x="-2568" y="-78"/>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pitchFamily="18" charset="0"/>
              </a:defRPr>
            </a:lvl1pPr>
          </a:lstStyle>
          <a:p>
            <a:pPr>
              <a:defRPr/>
            </a:pPr>
            <a:endParaRPr lang="en-US"/>
          </a:p>
        </p:txBody>
      </p:sp>
      <p:sp>
        <p:nvSpPr>
          <p:cNvPr id="3075" name="Rectangle 3"/>
          <p:cNvSpPr>
            <a:spLocks noGrp="1" noChangeArrowheads="1"/>
          </p:cNvSpPr>
          <p:nvPr>
            <p:ph type="dt" sz="quarter" idx="1"/>
          </p:nvPr>
        </p:nvSpPr>
        <p:spPr bwMode="auto">
          <a:xfrm>
            <a:off x="695325" y="175081"/>
            <a:ext cx="732573"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defRPr>
            </a:lvl1pPr>
          </a:lstStyle>
          <a:p>
            <a:pPr>
              <a:defRPr/>
            </a:pPr>
            <a:r>
              <a:rPr lang="en-US" smtClean="0"/>
              <a:t>May 2015</a:t>
            </a:r>
            <a:endParaRPr lang="en-US" dirty="0"/>
          </a:p>
        </p:txBody>
      </p:sp>
      <p:sp>
        <p:nvSpPr>
          <p:cNvPr id="3076" name="Rectangle 4"/>
          <p:cNvSpPr>
            <a:spLocks noGrp="1" noChangeArrowheads="1"/>
          </p:cNvSpPr>
          <p:nvPr>
            <p:ph type="ftr" sz="quarter" idx="2"/>
          </p:nvPr>
        </p:nvSpPr>
        <p:spPr bwMode="auto">
          <a:xfrm>
            <a:off x="4691063" y="8982075"/>
            <a:ext cx="1627187"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defRPr>
            </a:lvl1pPr>
          </a:lstStyle>
          <a:p>
            <a:pPr>
              <a:defRPr/>
            </a:pPr>
            <a:r>
              <a:rPr lang="en-US"/>
              <a:t>Peter Ecclesine (Cisco Systems)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pitchFamily="18" charset="0"/>
              </a:defRPr>
            </a:lvl1pPr>
          </a:lstStyle>
          <a:p>
            <a:pPr>
              <a:defRPr/>
            </a:pPr>
            <a:r>
              <a:rPr lang="en-US"/>
              <a:t>Page </a:t>
            </a:r>
            <a:fld id="{A2AEFAE9-F16A-44B0-9614-A9CC92691769}"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170094361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pitchFamily="18" charset="0"/>
              </a:defRPr>
            </a:lvl1pPr>
          </a:lstStyle>
          <a:p>
            <a:pPr>
              <a:defRPr/>
            </a:pPr>
            <a:endParaRPr lang="en-US"/>
          </a:p>
        </p:txBody>
      </p:sp>
      <p:sp>
        <p:nvSpPr>
          <p:cNvPr id="2051" name="Rectangle 3"/>
          <p:cNvSpPr>
            <a:spLocks noGrp="1" noChangeArrowheads="1"/>
          </p:cNvSpPr>
          <p:nvPr>
            <p:ph type="dt" idx="1"/>
          </p:nvPr>
        </p:nvSpPr>
        <p:spPr bwMode="auto">
          <a:xfrm>
            <a:off x="654050" y="95706"/>
            <a:ext cx="732573"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defRPr>
            </a:lvl1pPr>
          </a:lstStyle>
          <a:p>
            <a:pPr>
              <a:defRPr/>
            </a:pPr>
            <a:r>
              <a:rPr lang="en-US" smtClean="0"/>
              <a:t>May 2015</a:t>
            </a:r>
            <a:endParaRPr lang="en-US" dirty="0"/>
          </a:p>
        </p:txBody>
      </p:sp>
      <p:sp>
        <p:nvSpPr>
          <p:cNvPr id="46084"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4197350" y="8985250"/>
            <a:ext cx="2084388"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atin typeface="Times New Roman" pitchFamily="18" charset="0"/>
              </a:defRPr>
            </a:lvl5pPr>
          </a:lstStyle>
          <a:p>
            <a:pPr lvl="4">
              <a:defRPr/>
            </a:pPr>
            <a:r>
              <a:rPr lang="en-US"/>
              <a:t>Peter Ecclesine (Cisco Systems)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defRPr>
            </a:lvl1pPr>
          </a:lstStyle>
          <a:p>
            <a:pPr>
              <a:defRPr/>
            </a:pPr>
            <a:r>
              <a:rPr lang="en-US"/>
              <a:t>Page </a:t>
            </a:r>
            <a:fld id="{BCEF1741-1A40-4514-953E-00C57A8BD107}"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4168304903"/>
      </p:ext>
    </p:extLst>
  </p:cSld>
  <p:clrMap bg1="lt1" tx1="dk1" bg2="lt2" tx2="dk2" accent1="accent1" accent2="accent2" accent3="accent3" accent4="accent4" accent5="accent5" accent6="accent6" hlink="hlink" folHlink="folHlink"/>
  <p:hf hdr="0"/>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3"/>
          <p:cNvSpPr>
            <a:spLocks noGrp="1" noChangeArrowheads="1"/>
          </p:cNvSpPr>
          <p:nvPr>
            <p:ph type="dt" sz="quarter" idx="1"/>
          </p:nvPr>
        </p:nvSpPr>
        <p:spPr>
          <a:noFill/>
        </p:spPr>
        <p:txBody>
          <a:bodyPr/>
          <a:lstStyle/>
          <a:p>
            <a:r>
              <a:rPr lang="en-US" smtClean="0"/>
              <a:t>May 2015</a:t>
            </a:r>
          </a:p>
        </p:txBody>
      </p:sp>
      <p:sp>
        <p:nvSpPr>
          <p:cNvPr id="47107" name="Rectangle 3"/>
          <p:cNvSpPr txBox="1">
            <a:spLocks noGrp="1" noChangeArrowheads="1"/>
          </p:cNvSpPr>
          <p:nvPr/>
        </p:nvSpPr>
        <p:spPr bwMode="auto">
          <a:xfrm>
            <a:off x="654050" y="98425"/>
            <a:ext cx="827088" cy="212725"/>
          </a:xfrm>
          <a:prstGeom prst="rect">
            <a:avLst/>
          </a:prstGeom>
          <a:noFill/>
          <a:ln w="9525">
            <a:noFill/>
            <a:miter lim="800000"/>
            <a:headEnd/>
            <a:tailEnd/>
          </a:ln>
        </p:spPr>
        <p:txBody>
          <a:bodyPr wrap="none" lIns="0" tIns="0" rIns="0" bIns="0" anchor="b">
            <a:spAutoFit/>
          </a:bodyPr>
          <a:lstStyle/>
          <a:p>
            <a:pPr defTabSz="933450"/>
            <a:r>
              <a:rPr lang="en-US" sz="1400" b="1"/>
              <a:t>July 2007</a:t>
            </a:r>
          </a:p>
        </p:txBody>
      </p:sp>
      <p:sp>
        <p:nvSpPr>
          <p:cNvPr id="47108" name="Rectangle 6"/>
          <p:cNvSpPr>
            <a:spLocks noGrp="1" noChangeArrowheads="1"/>
          </p:cNvSpPr>
          <p:nvPr>
            <p:ph type="ftr" sz="quarter" idx="4"/>
          </p:nvPr>
        </p:nvSpPr>
        <p:spPr>
          <a:xfrm>
            <a:off x="5357813" y="8985250"/>
            <a:ext cx="923925" cy="182563"/>
          </a:xfrm>
          <a:noFill/>
        </p:spPr>
        <p:txBody>
          <a:bodyPr/>
          <a:lstStyle/>
          <a:p>
            <a:pPr lvl="4"/>
            <a:r>
              <a:rPr lang="en-US" smtClean="0"/>
              <a:t>Peter Ecclesine (Cisco Systems)</a:t>
            </a:r>
          </a:p>
        </p:txBody>
      </p:sp>
      <p:sp>
        <p:nvSpPr>
          <p:cNvPr id="47109" name="Rectangle 7"/>
          <p:cNvSpPr>
            <a:spLocks noGrp="1" noChangeArrowheads="1"/>
          </p:cNvSpPr>
          <p:nvPr>
            <p:ph type="sldNum" sz="quarter" idx="5"/>
          </p:nvPr>
        </p:nvSpPr>
        <p:spPr>
          <a:noFill/>
        </p:spPr>
        <p:txBody>
          <a:bodyPr/>
          <a:lstStyle/>
          <a:p>
            <a:r>
              <a:rPr lang="en-US" smtClean="0"/>
              <a:t>Page </a:t>
            </a:r>
            <a:fld id="{3554447F-A678-4ED9-8E54-D24F45F2B035}" type="slidenum">
              <a:rPr lang="en-US" smtClean="0"/>
              <a:pPr/>
              <a:t>1</a:t>
            </a:fld>
            <a:endParaRPr lang="en-US" smtClean="0"/>
          </a:p>
        </p:txBody>
      </p:sp>
      <p:sp>
        <p:nvSpPr>
          <p:cNvPr id="47110" name="Rectangle 2"/>
          <p:cNvSpPr>
            <a:spLocks noGrp="1" noRot="1" noChangeAspect="1" noChangeArrowheads="1" noTextEdit="1"/>
          </p:cNvSpPr>
          <p:nvPr>
            <p:ph type="sldImg"/>
          </p:nvPr>
        </p:nvSpPr>
        <p:spPr>
          <a:xfrm>
            <a:off x="1154113" y="701675"/>
            <a:ext cx="4625975" cy="3468688"/>
          </a:xfrm>
          <a:ln/>
        </p:spPr>
      </p:sp>
      <p:sp>
        <p:nvSpPr>
          <p:cNvPr id="47111" name="Rectangle 3"/>
          <p:cNvSpPr>
            <a:spLocks noGrp="1" noChangeArrowheads="1"/>
          </p:cNvSpPr>
          <p:nvPr>
            <p:ph type="body" idx="1"/>
          </p:nvPr>
        </p:nvSpPr>
        <p:spPr>
          <a:noFill/>
          <a:ln/>
        </p:spPr>
        <p:txBody>
          <a:bodyPr/>
          <a:lstStyle/>
          <a:p>
            <a:endParaRPr lang="en-GB" smtClean="0"/>
          </a:p>
        </p:txBody>
      </p:sp>
    </p:spTree>
    <p:extLst>
      <p:ext uri="{BB962C8B-B14F-4D97-AF65-F5344CB8AC3E}">
        <p14:creationId xmlns:p14="http://schemas.microsoft.com/office/powerpoint/2010/main" val="150107108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3"/>
          <p:cNvSpPr>
            <a:spLocks noGrp="1" noChangeArrowheads="1"/>
          </p:cNvSpPr>
          <p:nvPr>
            <p:ph type="dt" sz="quarter" idx="1"/>
          </p:nvPr>
        </p:nvSpPr>
        <p:spPr>
          <a:noFill/>
        </p:spPr>
        <p:txBody>
          <a:bodyPr/>
          <a:lstStyle/>
          <a:p>
            <a:r>
              <a:rPr lang="en-US" smtClean="0"/>
              <a:t>May 2015</a:t>
            </a:r>
          </a:p>
        </p:txBody>
      </p:sp>
      <p:sp>
        <p:nvSpPr>
          <p:cNvPr id="56323" name="Rectangle 2"/>
          <p:cNvSpPr>
            <a:spLocks noGrp="1" noRot="1" noChangeAspect="1" noChangeArrowheads="1" noTextEdit="1"/>
          </p:cNvSpPr>
          <p:nvPr>
            <p:ph type="sldImg"/>
          </p:nvPr>
        </p:nvSpPr>
        <p:spPr>
          <a:xfrm>
            <a:off x="1154113" y="701675"/>
            <a:ext cx="4625975" cy="3468688"/>
          </a:xfrm>
          <a:ln/>
        </p:spPr>
      </p:sp>
      <p:sp>
        <p:nvSpPr>
          <p:cNvPr id="56324" name="Rectangle 3"/>
          <p:cNvSpPr>
            <a:spLocks noGrp="1" noChangeArrowheads="1"/>
          </p:cNvSpPr>
          <p:nvPr>
            <p:ph type="body" idx="1"/>
          </p:nvPr>
        </p:nvSpPr>
        <p:spPr>
          <a:noFill/>
          <a:ln/>
        </p:spPr>
        <p:txBody>
          <a:bodyPr/>
          <a:lstStyle/>
          <a:p>
            <a:endParaRPr lang="en-GB" smtClean="0"/>
          </a:p>
        </p:txBody>
      </p:sp>
    </p:spTree>
    <p:extLst>
      <p:ext uri="{BB962C8B-B14F-4D97-AF65-F5344CB8AC3E}">
        <p14:creationId xmlns:p14="http://schemas.microsoft.com/office/powerpoint/2010/main" val="27486773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3"/>
          <p:cNvSpPr>
            <a:spLocks noGrp="1" noChangeArrowheads="1"/>
          </p:cNvSpPr>
          <p:nvPr>
            <p:ph type="dt" sz="quarter" idx="1"/>
          </p:nvPr>
        </p:nvSpPr>
        <p:spPr>
          <a:noFill/>
        </p:spPr>
        <p:txBody>
          <a:bodyPr/>
          <a:lstStyle/>
          <a:p>
            <a:r>
              <a:rPr lang="en-US" smtClean="0"/>
              <a:t>May 2015</a:t>
            </a:r>
          </a:p>
        </p:txBody>
      </p:sp>
      <p:sp>
        <p:nvSpPr>
          <p:cNvPr id="57347" name="Rectangle 2"/>
          <p:cNvSpPr>
            <a:spLocks noGrp="1" noRot="1" noChangeAspect="1" noChangeArrowheads="1" noTextEdit="1"/>
          </p:cNvSpPr>
          <p:nvPr>
            <p:ph type="sldImg"/>
          </p:nvPr>
        </p:nvSpPr>
        <p:spPr>
          <a:xfrm>
            <a:off x="1154113" y="701675"/>
            <a:ext cx="4625975" cy="3468688"/>
          </a:xfrm>
          <a:ln/>
        </p:spPr>
      </p:sp>
      <p:sp>
        <p:nvSpPr>
          <p:cNvPr id="57348" name="Rectangle 3"/>
          <p:cNvSpPr>
            <a:spLocks noGrp="1" noChangeArrowheads="1"/>
          </p:cNvSpPr>
          <p:nvPr>
            <p:ph type="body" idx="1"/>
          </p:nvPr>
        </p:nvSpPr>
        <p:spPr>
          <a:noFill/>
          <a:ln/>
        </p:spPr>
        <p:txBody>
          <a:bodyPr/>
          <a:lstStyle/>
          <a:p>
            <a:endParaRPr lang="en-GB" smtClean="0"/>
          </a:p>
        </p:txBody>
      </p:sp>
    </p:spTree>
    <p:extLst>
      <p:ext uri="{BB962C8B-B14F-4D97-AF65-F5344CB8AC3E}">
        <p14:creationId xmlns:p14="http://schemas.microsoft.com/office/powerpoint/2010/main" val="301535587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Rot="1" noChangeAspect="1" noChangeArrowheads="1" noTextEdit="1"/>
          </p:cNvSpPr>
          <p:nvPr>
            <p:ph type="sldImg"/>
          </p:nvPr>
        </p:nvSpPr>
        <p:spPr>
          <a:xfrm>
            <a:off x="1154113" y="701675"/>
            <a:ext cx="4625975" cy="3468688"/>
          </a:xfrm>
          <a:ln/>
        </p:spPr>
      </p:sp>
      <p:sp>
        <p:nvSpPr>
          <p:cNvPr id="58371" name="Rectangle 3"/>
          <p:cNvSpPr>
            <a:spLocks noGrp="1" noChangeArrowheads="1"/>
          </p:cNvSpPr>
          <p:nvPr>
            <p:ph type="body" idx="1"/>
          </p:nvPr>
        </p:nvSpPr>
        <p:spPr>
          <a:noFill/>
          <a:ln/>
        </p:spPr>
        <p:txBody>
          <a:bodyPr/>
          <a:lstStyle/>
          <a:p>
            <a:endParaRPr lang="en-GB" smtClean="0"/>
          </a:p>
        </p:txBody>
      </p:sp>
    </p:spTree>
    <p:extLst>
      <p:ext uri="{BB962C8B-B14F-4D97-AF65-F5344CB8AC3E}">
        <p14:creationId xmlns:p14="http://schemas.microsoft.com/office/powerpoint/2010/main" val="355598844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3"/>
          <p:cNvSpPr>
            <a:spLocks noGrp="1" noChangeArrowheads="1"/>
          </p:cNvSpPr>
          <p:nvPr>
            <p:ph type="dt" sz="quarter" idx="1"/>
          </p:nvPr>
        </p:nvSpPr>
        <p:spPr>
          <a:noFill/>
        </p:spPr>
        <p:txBody>
          <a:bodyPr/>
          <a:lstStyle/>
          <a:p>
            <a:r>
              <a:rPr lang="en-US" smtClean="0"/>
              <a:t>May 2015</a:t>
            </a:r>
          </a:p>
        </p:txBody>
      </p:sp>
      <p:sp>
        <p:nvSpPr>
          <p:cNvPr id="59395" name="Slide Image Placeholder 1"/>
          <p:cNvSpPr>
            <a:spLocks noGrp="1" noRot="1" noChangeAspect="1" noTextEdit="1"/>
          </p:cNvSpPr>
          <p:nvPr>
            <p:ph type="sldImg"/>
          </p:nvPr>
        </p:nvSpPr>
        <p:spPr>
          <a:xfrm>
            <a:off x="1154113" y="701675"/>
            <a:ext cx="4625975" cy="3468688"/>
          </a:xfrm>
          <a:ln/>
        </p:spPr>
      </p:sp>
      <p:sp>
        <p:nvSpPr>
          <p:cNvPr id="59396" name="Notes Placeholder 2"/>
          <p:cNvSpPr>
            <a:spLocks noGrp="1"/>
          </p:cNvSpPr>
          <p:nvPr>
            <p:ph type="body" idx="1"/>
          </p:nvPr>
        </p:nvSpPr>
        <p:spPr>
          <a:noFill/>
          <a:ln/>
        </p:spPr>
        <p:txBody>
          <a:bodyPr/>
          <a:lstStyle/>
          <a:p>
            <a:endParaRPr lang="en-GB" smtClean="0"/>
          </a:p>
        </p:txBody>
      </p:sp>
      <p:sp>
        <p:nvSpPr>
          <p:cNvPr id="59397" name="Date Placeholder 3"/>
          <p:cNvSpPr txBox="1">
            <a:spLocks noGrp="1"/>
          </p:cNvSpPr>
          <p:nvPr/>
        </p:nvSpPr>
        <p:spPr bwMode="auto">
          <a:xfrm>
            <a:off x="654050" y="98425"/>
            <a:ext cx="827088" cy="212725"/>
          </a:xfrm>
          <a:prstGeom prst="rect">
            <a:avLst/>
          </a:prstGeom>
          <a:noFill/>
          <a:ln w="9525">
            <a:noFill/>
            <a:miter lim="800000"/>
            <a:headEnd/>
            <a:tailEnd/>
          </a:ln>
        </p:spPr>
        <p:txBody>
          <a:bodyPr wrap="none" lIns="0" tIns="0" rIns="0" bIns="0" anchor="b">
            <a:spAutoFit/>
          </a:bodyPr>
          <a:lstStyle/>
          <a:p>
            <a:pPr defTabSz="933450"/>
            <a:r>
              <a:rPr lang="en-US" sz="1400" b="1"/>
              <a:t>July 2007</a:t>
            </a:r>
          </a:p>
        </p:txBody>
      </p:sp>
      <p:sp>
        <p:nvSpPr>
          <p:cNvPr id="59398" name="Footer Placeholder 4"/>
          <p:cNvSpPr>
            <a:spLocks noGrp="1"/>
          </p:cNvSpPr>
          <p:nvPr>
            <p:ph type="ftr" sz="quarter" idx="4"/>
          </p:nvPr>
        </p:nvSpPr>
        <p:spPr>
          <a:xfrm>
            <a:off x="5357813" y="8985250"/>
            <a:ext cx="923925" cy="182563"/>
          </a:xfrm>
          <a:noFill/>
        </p:spPr>
        <p:txBody>
          <a:bodyPr/>
          <a:lstStyle/>
          <a:p>
            <a:pPr lvl="4"/>
            <a:r>
              <a:rPr lang="en-US" smtClean="0"/>
              <a:t>Peter Ecclesine (Cisco Systems)</a:t>
            </a:r>
          </a:p>
        </p:txBody>
      </p:sp>
      <p:sp>
        <p:nvSpPr>
          <p:cNvPr id="59399" name="Slide Number Placeholder 5"/>
          <p:cNvSpPr>
            <a:spLocks noGrp="1"/>
          </p:cNvSpPr>
          <p:nvPr>
            <p:ph type="sldNum" sz="quarter" idx="5"/>
          </p:nvPr>
        </p:nvSpPr>
        <p:spPr>
          <a:noFill/>
        </p:spPr>
        <p:txBody>
          <a:bodyPr/>
          <a:lstStyle/>
          <a:p>
            <a:r>
              <a:rPr lang="en-US" smtClean="0"/>
              <a:t>Page </a:t>
            </a:r>
            <a:fld id="{617E4734-E93D-4119-AD53-64F2B1E3BFF1}" type="slidenum">
              <a:rPr lang="en-US" smtClean="0"/>
              <a:pPr/>
              <a:t>14</a:t>
            </a:fld>
            <a:endParaRPr lang="en-US" smtClean="0"/>
          </a:p>
        </p:txBody>
      </p:sp>
    </p:spTree>
    <p:extLst>
      <p:ext uri="{BB962C8B-B14F-4D97-AF65-F5344CB8AC3E}">
        <p14:creationId xmlns:p14="http://schemas.microsoft.com/office/powerpoint/2010/main" val="244189869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3"/>
          <p:cNvSpPr>
            <a:spLocks noGrp="1" noChangeArrowheads="1"/>
          </p:cNvSpPr>
          <p:nvPr>
            <p:ph type="dt" sz="quarter" idx="1"/>
          </p:nvPr>
        </p:nvSpPr>
        <p:spPr>
          <a:noFill/>
        </p:spPr>
        <p:txBody>
          <a:bodyPr/>
          <a:lstStyle/>
          <a:p>
            <a:r>
              <a:rPr lang="en-US" smtClean="0"/>
              <a:t>May 2015</a:t>
            </a:r>
          </a:p>
        </p:txBody>
      </p:sp>
      <p:sp>
        <p:nvSpPr>
          <p:cNvPr id="60419" name="Rectangle 3"/>
          <p:cNvSpPr txBox="1">
            <a:spLocks noGrp="1" noChangeArrowheads="1"/>
          </p:cNvSpPr>
          <p:nvPr/>
        </p:nvSpPr>
        <p:spPr bwMode="auto">
          <a:xfrm>
            <a:off x="654050" y="98425"/>
            <a:ext cx="827088" cy="212725"/>
          </a:xfrm>
          <a:prstGeom prst="rect">
            <a:avLst/>
          </a:prstGeom>
          <a:noFill/>
          <a:ln w="9525">
            <a:noFill/>
            <a:miter lim="800000"/>
            <a:headEnd/>
            <a:tailEnd/>
          </a:ln>
        </p:spPr>
        <p:txBody>
          <a:bodyPr wrap="none" lIns="0" tIns="0" rIns="0" bIns="0" anchor="b">
            <a:spAutoFit/>
          </a:bodyPr>
          <a:lstStyle/>
          <a:p>
            <a:pPr defTabSz="933450"/>
            <a:r>
              <a:rPr lang="en-US" sz="1400" b="1"/>
              <a:t>September 2007</a:t>
            </a:r>
          </a:p>
        </p:txBody>
      </p:sp>
      <p:sp>
        <p:nvSpPr>
          <p:cNvPr id="60420" name="Rectangle 6"/>
          <p:cNvSpPr>
            <a:spLocks noGrp="1" noChangeArrowheads="1"/>
          </p:cNvSpPr>
          <p:nvPr>
            <p:ph type="ftr" sz="quarter" idx="4"/>
          </p:nvPr>
        </p:nvSpPr>
        <p:spPr>
          <a:xfrm>
            <a:off x="5357813" y="8985250"/>
            <a:ext cx="923925" cy="182563"/>
          </a:xfrm>
          <a:noFill/>
        </p:spPr>
        <p:txBody>
          <a:bodyPr/>
          <a:lstStyle/>
          <a:p>
            <a:pPr lvl="4"/>
            <a:r>
              <a:rPr lang="en-US" smtClean="0"/>
              <a:t>Peter Ecclesine (Cisco Systems)</a:t>
            </a:r>
          </a:p>
        </p:txBody>
      </p:sp>
      <p:sp>
        <p:nvSpPr>
          <p:cNvPr id="60421" name="Rectangle 7"/>
          <p:cNvSpPr>
            <a:spLocks noGrp="1" noChangeArrowheads="1"/>
          </p:cNvSpPr>
          <p:nvPr>
            <p:ph type="sldNum" sz="quarter" idx="5"/>
          </p:nvPr>
        </p:nvSpPr>
        <p:spPr>
          <a:noFill/>
        </p:spPr>
        <p:txBody>
          <a:bodyPr/>
          <a:lstStyle/>
          <a:p>
            <a:r>
              <a:rPr lang="en-US" smtClean="0"/>
              <a:t>Page </a:t>
            </a:r>
            <a:fld id="{F9C44FAB-61B8-4A66-BBA1-94E6BB943BF4}" type="slidenum">
              <a:rPr lang="en-US" smtClean="0"/>
              <a:pPr/>
              <a:t>15</a:t>
            </a:fld>
            <a:endParaRPr lang="en-US" smtClean="0"/>
          </a:p>
        </p:txBody>
      </p:sp>
      <p:sp>
        <p:nvSpPr>
          <p:cNvPr id="60422" name="Rectangle 2"/>
          <p:cNvSpPr>
            <a:spLocks noGrp="1" noRot="1" noChangeAspect="1" noChangeArrowheads="1" noTextEdit="1"/>
          </p:cNvSpPr>
          <p:nvPr>
            <p:ph type="sldImg"/>
          </p:nvPr>
        </p:nvSpPr>
        <p:spPr>
          <a:xfrm>
            <a:off x="1154113" y="701675"/>
            <a:ext cx="4625975" cy="3468688"/>
          </a:xfrm>
          <a:ln/>
        </p:spPr>
      </p:sp>
      <p:sp>
        <p:nvSpPr>
          <p:cNvPr id="60423" name="Rectangle 3"/>
          <p:cNvSpPr>
            <a:spLocks noGrp="1" noChangeArrowheads="1"/>
          </p:cNvSpPr>
          <p:nvPr>
            <p:ph type="body" idx="1"/>
          </p:nvPr>
        </p:nvSpPr>
        <p:spPr>
          <a:noFill/>
          <a:ln/>
        </p:spPr>
        <p:txBody>
          <a:bodyPr/>
          <a:lstStyle/>
          <a:p>
            <a:endParaRPr lang="en-GB" smtClean="0"/>
          </a:p>
        </p:txBody>
      </p:sp>
    </p:spTree>
    <p:extLst>
      <p:ext uri="{BB962C8B-B14F-4D97-AF65-F5344CB8AC3E}">
        <p14:creationId xmlns:p14="http://schemas.microsoft.com/office/powerpoint/2010/main" val="231060855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3"/>
          <p:cNvSpPr txBox="1">
            <a:spLocks noGrp="1" noChangeArrowheads="1"/>
          </p:cNvSpPr>
          <p:nvPr/>
        </p:nvSpPr>
        <p:spPr bwMode="auto">
          <a:xfrm>
            <a:off x="654050" y="98425"/>
            <a:ext cx="1552575" cy="212725"/>
          </a:xfrm>
          <a:prstGeom prst="rect">
            <a:avLst/>
          </a:prstGeom>
          <a:noFill/>
          <a:ln w="9525">
            <a:noFill/>
            <a:miter lim="800000"/>
            <a:headEnd/>
            <a:tailEnd/>
          </a:ln>
        </p:spPr>
        <p:txBody>
          <a:bodyPr wrap="none" lIns="0" tIns="0" rIns="0" bIns="0" anchor="b">
            <a:spAutoFit/>
          </a:bodyPr>
          <a:lstStyle/>
          <a:p>
            <a:pPr defTabSz="933450"/>
            <a:r>
              <a:rPr lang="en-US" sz="1400" b="1"/>
              <a:t>July 2009</a:t>
            </a:r>
          </a:p>
        </p:txBody>
      </p:sp>
      <p:sp>
        <p:nvSpPr>
          <p:cNvPr id="61443" name="Slide Image Placeholder 1"/>
          <p:cNvSpPr>
            <a:spLocks noGrp="1" noRot="1" noChangeAspect="1" noTextEdit="1"/>
          </p:cNvSpPr>
          <p:nvPr>
            <p:ph type="sldImg"/>
          </p:nvPr>
        </p:nvSpPr>
        <p:spPr>
          <a:xfrm>
            <a:off x="1154113" y="700088"/>
            <a:ext cx="4627562" cy="3470275"/>
          </a:xfrm>
          <a:ln/>
        </p:spPr>
      </p:sp>
      <p:sp>
        <p:nvSpPr>
          <p:cNvPr id="61444" name="Notes Placeholder 2"/>
          <p:cNvSpPr>
            <a:spLocks noGrp="1"/>
          </p:cNvSpPr>
          <p:nvPr>
            <p:ph type="body" idx="1"/>
          </p:nvPr>
        </p:nvSpPr>
        <p:spPr>
          <a:noFill/>
          <a:ln/>
        </p:spPr>
        <p:txBody>
          <a:bodyPr lIns="93646" tIns="46030" rIns="93646" bIns="46030"/>
          <a:lstStyle/>
          <a:p>
            <a:endParaRPr lang="en-GB" smtClean="0"/>
          </a:p>
        </p:txBody>
      </p:sp>
      <p:sp>
        <p:nvSpPr>
          <p:cNvPr id="61445" name="Date Placeholder 3"/>
          <p:cNvSpPr txBox="1">
            <a:spLocks noGrp="1"/>
          </p:cNvSpPr>
          <p:nvPr/>
        </p:nvSpPr>
        <p:spPr bwMode="auto">
          <a:xfrm>
            <a:off x="654050" y="98425"/>
            <a:ext cx="827088" cy="212725"/>
          </a:xfrm>
          <a:prstGeom prst="rect">
            <a:avLst/>
          </a:prstGeom>
          <a:noFill/>
          <a:ln w="9525">
            <a:noFill/>
            <a:miter lim="800000"/>
            <a:headEnd/>
            <a:tailEnd/>
          </a:ln>
        </p:spPr>
        <p:txBody>
          <a:bodyPr wrap="none" lIns="0" tIns="0" rIns="0" bIns="0" anchor="b">
            <a:spAutoFit/>
          </a:bodyPr>
          <a:lstStyle/>
          <a:p>
            <a:pPr defTabSz="933450"/>
            <a:r>
              <a:rPr lang="en-US" sz="1400" b="1"/>
              <a:t>July 2007</a:t>
            </a:r>
          </a:p>
        </p:txBody>
      </p:sp>
      <p:sp>
        <p:nvSpPr>
          <p:cNvPr id="61446" name="Footer Placeholder 4"/>
          <p:cNvSpPr txBox="1">
            <a:spLocks noGrp="1"/>
          </p:cNvSpPr>
          <p:nvPr/>
        </p:nvSpPr>
        <p:spPr bwMode="auto">
          <a:xfrm>
            <a:off x="5357813" y="8985250"/>
            <a:ext cx="923925" cy="182563"/>
          </a:xfrm>
          <a:prstGeom prst="rect">
            <a:avLst/>
          </a:prstGeom>
          <a:noFill/>
          <a:ln w="9525">
            <a:noFill/>
            <a:miter lim="800000"/>
            <a:headEnd/>
            <a:tailEnd/>
          </a:ln>
        </p:spPr>
        <p:txBody>
          <a:bodyPr wrap="none" lIns="0" tIns="0" rIns="0" bIns="0">
            <a:spAutoFit/>
          </a:bodyPr>
          <a:lstStyle/>
          <a:p>
            <a:pPr marL="457200" lvl="4" algn="r" defTabSz="933450"/>
            <a:r>
              <a:rPr lang="en-US"/>
              <a:t>Peter Ecclesine (Cisco Systems)</a:t>
            </a:r>
          </a:p>
        </p:txBody>
      </p:sp>
      <p:sp>
        <p:nvSpPr>
          <p:cNvPr id="61447" name="Slide Number Placeholder 5"/>
          <p:cNvSpPr txBox="1">
            <a:spLocks noGrp="1"/>
          </p:cNvSpPr>
          <p:nvPr/>
        </p:nvSpPr>
        <p:spPr bwMode="auto">
          <a:xfrm>
            <a:off x="3222625" y="8985250"/>
            <a:ext cx="512763" cy="182563"/>
          </a:xfrm>
          <a:prstGeom prst="rect">
            <a:avLst/>
          </a:prstGeom>
          <a:noFill/>
          <a:ln w="9525">
            <a:noFill/>
            <a:miter lim="800000"/>
            <a:headEnd/>
            <a:tailEnd/>
          </a:ln>
        </p:spPr>
        <p:txBody>
          <a:bodyPr wrap="none" lIns="0" tIns="0" rIns="0" bIns="0">
            <a:spAutoFit/>
          </a:bodyPr>
          <a:lstStyle/>
          <a:p>
            <a:pPr algn="r" defTabSz="933450"/>
            <a:r>
              <a:rPr lang="en-US"/>
              <a:t>Page </a:t>
            </a:r>
            <a:fld id="{21B25F91-49BD-4174-ABE5-DAB1B1B7A3E6}" type="slidenum">
              <a:rPr lang="en-US"/>
              <a:pPr algn="r" defTabSz="933450"/>
              <a:t>16</a:t>
            </a:fld>
            <a:endParaRPr lang="en-US"/>
          </a:p>
        </p:txBody>
      </p:sp>
    </p:spTree>
    <p:extLst>
      <p:ext uri="{BB962C8B-B14F-4D97-AF65-F5344CB8AC3E}">
        <p14:creationId xmlns:p14="http://schemas.microsoft.com/office/powerpoint/2010/main" val="266354508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3"/>
          <p:cNvSpPr>
            <a:spLocks noGrp="1" noChangeArrowheads="1"/>
          </p:cNvSpPr>
          <p:nvPr>
            <p:ph type="dt" sz="quarter" idx="1"/>
          </p:nvPr>
        </p:nvSpPr>
        <p:spPr>
          <a:noFill/>
        </p:spPr>
        <p:txBody>
          <a:bodyPr/>
          <a:lstStyle/>
          <a:p>
            <a:r>
              <a:rPr lang="en-US" smtClean="0"/>
              <a:t>May 2015</a:t>
            </a:r>
          </a:p>
        </p:txBody>
      </p:sp>
      <p:sp>
        <p:nvSpPr>
          <p:cNvPr id="48131" name="Rectangle 2"/>
          <p:cNvSpPr>
            <a:spLocks noGrp="1" noRot="1" noChangeAspect="1" noChangeArrowheads="1" noTextEdit="1"/>
          </p:cNvSpPr>
          <p:nvPr>
            <p:ph type="sldImg"/>
          </p:nvPr>
        </p:nvSpPr>
        <p:spPr>
          <a:xfrm>
            <a:off x="1154113" y="701675"/>
            <a:ext cx="4625975" cy="3468688"/>
          </a:xfrm>
          <a:ln/>
        </p:spPr>
      </p:sp>
      <p:sp>
        <p:nvSpPr>
          <p:cNvPr id="48132" name="Rectangle 3"/>
          <p:cNvSpPr>
            <a:spLocks noGrp="1" noChangeArrowheads="1"/>
          </p:cNvSpPr>
          <p:nvPr>
            <p:ph type="body" idx="1"/>
          </p:nvPr>
        </p:nvSpPr>
        <p:spPr>
          <a:noFill/>
          <a:ln/>
        </p:spPr>
        <p:txBody>
          <a:bodyPr/>
          <a:lstStyle/>
          <a:p>
            <a:endParaRPr lang="en-GB" smtClean="0"/>
          </a:p>
        </p:txBody>
      </p:sp>
    </p:spTree>
    <p:extLst>
      <p:ext uri="{BB962C8B-B14F-4D97-AF65-F5344CB8AC3E}">
        <p14:creationId xmlns:p14="http://schemas.microsoft.com/office/powerpoint/2010/main" val="425951241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3"/>
          <p:cNvSpPr>
            <a:spLocks noGrp="1" noChangeArrowheads="1"/>
          </p:cNvSpPr>
          <p:nvPr>
            <p:ph type="dt" sz="quarter" idx="1"/>
          </p:nvPr>
        </p:nvSpPr>
        <p:spPr>
          <a:noFill/>
        </p:spPr>
        <p:txBody>
          <a:bodyPr/>
          <a:lstStyle/>
          <a:p>
            <a:r>
              <a:rPr lang="en-US" smtClean="0"/>
              <a:t>May 2015</a:t>
            </a:r>
          </a:p>
        </p:txBody>
      </p:sp>
      <p:sp>
        <p:nvSpPr>
          <p:cNvPr id="49155" name="Rectangle 3"/>
          <p:cNvSpPr txBox="1">
            <a:spLocks noGrp="1" noChangeArrowheads="1"/>
          </p:cNvSpPr>
          <p:nvPr/>
        </p:nvSpPr>
        <p:spPr bwMode="auto">
          <a:xfrm>
            <a:off x="654050" y="98425"/>
            <a:ext cx="827088" cy="212725"/>
          </a:xfrm>
          <a:prstGeom prst="rect">
            <a:avLst/>
          </a:prstGeom>
          <a:noFill/>
          <a:ln w="9525">
            <a:noFill/>
            <a:miter lim="800000"/>
            <a:headEnd/>
            <a:tailEnd/>
          </a:ln>
        </p:spPr>
        <p:txBody>
          <a:bodyPr wrap="none" lIns="0" tIns="0" rIns="0" bIns="0" anchor="b">
            <a:spAutoFit/>
          </a:bodyPr>
          <a:lstStyle/>
          <a:p>
            <a:pPr defTabSz="933450"/>
            <a:r>
              <a:rPr lang="en-US" sz="1400" b="1"/>
              <a:t>July 2007</a:t>
            </a:r>
          </a:p>
        </p:txBody>
      </p:sp>
      <p:sp>
        <p:nvSpPr>
          <p:cNvPr id="49156" name="Rectangle 6"/>
          <p:cNvSpPr>
            <a:spLocks noGrp="1" noChangeArrowheads="1"/>
          </p:cNvSpPr>
          <p:nvPr>
            <p:ph type="ftr" sz="quarter" idx="4"/>
          </p:nvPr>
        </p:nvSpPr>
        <p:spPr>
          <a:xfrm>
            <a:off x="5357813" y="8985250"/>
            <a:ext cx="923925" cy="182563"/>
          </a:xfrm>
          <a:noFill/>
        </p:spPr>
        <p:txBody>
          <a:bodyPr/>
          <a:lstStyle/>
          <a:p>
            <a:pPr lvl="4"/>
            <a:r>
              <a:rPr lang="en-US" smtClean="0"/>
              <a:t>Peter Ecclesine (Cisco Systems)</a:t>
            </a:r>
          </a:p>
        </p:txBody>
      </p:sp>
      <p:sp>
        <p:nvSpPr>
          <p:cNvPr id="49157" name="Rectangle 7"/>
          <p:cNvSpPr>
            <a:spLocks noGrp="1" noChangeArrowheads="1"/>
          </p:cNvSpPr>
          <p:nvPr>
            <p:ph type="sldNum" sz="quarter" idx="5"/>
          </p:nvPr>
        </p:nvSpPr>
        <p:spPr>
          <a:noFill/>
        </p:spPr>
        <p:txBody>
          <a:bodyPr/>
          <a:lstStyle/>
          <a:p>
            <a:r>
              <a:rPr lang="en-US" smtClean="0"/>
              <a:t>Page </a:t>
            </a:r>
            <a:fld id="{6B24DE20-1BFC-4A96-BB8D-D873FAF42809}" type="slidenum">
              <a:rPr lang="en-US" smtClean="0"/>
              <a:pPr/>
              <a:t>3</a:t>
            </a:fld>
            <a:endParaRPr lang="en-US" smtClean="0"/>
          </a:p>
        </p:txBody>
      </p:sp>
      <p:sp>
        <p:nvSpPr>
          <p:cNvPr id="49158" name="Rectangle 2"/>
          <p:cNvSpPr>
            <a:spLocks noGrp="1" noRot="1" noChangeAspect="1" noChangeArrowheads="1" noTextEdit="1"/>
          </p:cNvSpPr>
          <p:nvPr>
            <p:ph type="sldImg"/>
          </p:nvPr>
        </p:nvSpPr>
        <p:spPr>
          <a:xfrm>
            <a:off x="1154113" y="701675"/>
            <a:ext cx="4625975" cy="3468688"/>
          </a:xfrm>
          <a:ln/>
        </p:spPr>
      </p:sp>
      <p:sp>
        <p:nvSpPr>
          <p:cNvPr id="49159" name="Rectangle 3"/>
          <p:cNvSpPr>
            <a:spLocks noGrp="1" noChangeArrowheads="1"/>
          </p:cNvSpPr>
          <p:nvPr>
            <p:ph type="body" idx="1"/>
          </p:nvPr>
        </p:nvSpPr>
        <p:spPr>
          <a:noFill/>
          <a:ln/>
        </p:spPr>
        <p:txBody>
          <a:bodyPr/>
          <a:lstStyle/>
          <a:p>
            <a:endParaRPr lang="en-GB" smtClean="0"/>
          </a:p>
        </p:txBody>
      </p:sp>
    </p:spTree>
    <p:extLst>
      <p:ext uri="{BB962C8B-B14F-4D97-AF65-F5344CB8AC3E}">
        <p14:creationId xmlns:p14="http://schemas.microsoft.com/office/powerpoint/2010/main" val="100626610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3"/>
          <p:cNvSpPr>
            <a:spLocks noGrp="1" noChangeArrowheads="1"/>
          </p:cNvSpPr>
          <p:nvPr>
            <p:ph type="dt" sz="quarter" idx="1"/>
          </p:nvPr>
        </p:nvSpPr>
        <p:spPr>
          <a:noFill/>
        </p:spPr>
        <p:txBody>
          <a:bodyPr/>
          <a:lstStyle/>
          <a:p>
            <a:r>
              <a:rPr lang="en-US" smtClean="0"/>
              <a:t>May 2015</a:t>
            </a:r>
          </a:p>
        </p:txBody>
      </p:sp>
      <p:sp>
        <p:nvSpPr>
          <p:cNvPr id="50179" name="Rectangle 3"/>
          <p:cNvSpPr txBox="1">
            <a:spLocks noGrp="1" noChangeArrowheads="1"/>
          </p:cNvSpPr>
          <p:nvPr/>
        </p:nvSpPr>
        <p:spPr bwMode="auto">
          <a:xfrm>
            <a:off x="654050" y="98425"/>
            <a:ext cx="827088" cy="212725"/>
          </a:xfrm>
          <a:prstGeom prst="rect">
            <a:avLst/>
          </a:prstGeom>
          <a:noFill/>
          <a:ln w="9525">
            <a:noFill/>
            <a:miter lim="800000"/>
            <a:headEnd/>
            <a:tailEnd/>
          </a:ln>
        </p:spPr>
        <p:txBody>
          <a:bodyPr wrap="none" lIns="0" tIns="0" rIns="0" bIns="0" anchor="b">
            <a:spAutoFit/>
          </a:bodyPr>
          <a:lstStyle/>
          <a:p>
            <a:pPr defTabSz="933450"/>
            <a:r>
              <a:rPr lang="en-US" sz="1400" b="1"/>
              <a:t>July 2007</a:t>
            </a:r>
          </a:p>
        </p:txBody>
      </p:sp>
      <p:sp>
        <p:nvSpPr>
          <p:cNvPr id="50180" name="Rectangle 6"/>
          <p:cNvSpPr>
            <a:spLocks noGrp="1" noChangeArrowheads="1"/>
          </p:cNvSpPr>
          <p:nvPr>
            <p:ph type="ftr" sz="quarter" idx="4"/>
          </p:nvPr>
        </p:nvSpPr>
        <p:spPr>
          <a:xfrm>
            <a:off x="5357813" y="8985250"/>
            <a:ext cx="923925" cy="182563"/>
          </a:xfrm>
          <a:noFill/>
        </p:spPr>
        <p:txBody>
          <a:bodyPr/>
          <a:lstStyle/>
          <a:p>
            <a:pPr lvl="4"/>
            <a:r>
              <a:rPr lang="en-US" smtClean="0"/>
              <a:t>Peter Ecclesine (Cisco Systems)</a:t>
            </a:r>
          </a:p>
        </p:txBody>
      </p:sp>
      <p:sp>
        <p:nvSpPr>
          <p:cNvPr id="50181" name="Rectangle 7"/>
          <p:cNvSpPr>
            <a:spLocks noGrp="1" noChangeArrowheads="1"/>
          </p:cNvSpPr>
          <p:nvPr>
            <p:ph type="sldNum" sz="quarter" idx="5"/>
          </p:nvPr>
        </p:nvSpPr>
        <p:spPr>
          <a:noFill/>
        </p:spPr>
        <p:txBody>
          <a:bodyPr/>
          <a:lstStyle/>
          <a:p>
            <a:r>
              <a:rPr lang="en-US" smtClean="0"/>
              <a:t>Page </a:t>
            </a:r>
            <a:fld id="{C2D12055-9FED-41AC-BC41-66DDF4A95F6E}" type="slidenum">
              <a:rPr lang="en-US" smtClean="0"/>
              <a:pPr/>
              <a:t>4</a:t>
            </a:fld>
            <a:endParaRPr lang="en-US" smtClean="0"/>
          </a:p>
        </p:txBody>
      </p:sp>
      <p:sp>
        <p:nvSpPr>
          <p:cNvPr id="50182" name="Rectangle 2"/>
          <p:cNvSpPr>
            <a:spLocks noGrp="1" noRot="1" noChangeAspect="1" noChangeArrowheads="1" noTextEdit="1"/>
          </p:cNvSpPr>
          <p:nvPr>
            <p:ph type="sldImg"/>
          </p:nvPr>
        </p:nvSpPr>
        <p:spPr>
          <a:xfrm>
            <a:off x="1154113" y="701675"/>
            <a:ext cx="4625975" cy="3468688"/>
          </a:xfrm>
          <a:ln/>
        </p:spPr>
      </p:sp>
      <p:sp>
        <p:nvSpPr>
          <p:cNvPr id="50183" name="Rectangle 3"/>
          <p:cNvSpPr>
            <a:spLocks noGrp="1" noChangeArrowheads="1"/>
          </p:cNvSpPr>
          <p:nvPr>
            <p:ph type="body" idx="1"/>
          </p:nvPr>
        </p:nvSpPr>
        <p:spPr>
          <a:noFill/>
          <a:ln/>
        </p:spPr>
        <p:txBody>
          <a:bodyPr/>
          <a:lstStyle/>
          <a:p>
            <a:endParaRPr lang="en-GB" smtClean="0"/>
          </a:p>
        </p:txBody>
      </p:sp>
    </p:spTree>
    <p:extLst>
      <p:ext uri="{BB962C8B-B14F-4D97-AF65-F5344CB8AC3E}">
        <p14:creationId xmlns:p14="http://schemas.microsoft.com/office/powerpoint/2010/main" val="414948421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3"/>
          <p:cNvSpPr>
            <a:spLocks noGrp="1" noChangeArrowheads="1"/>
          </p:cNvSpPr>
          <p:nvPr>
            <p:ph type="dt" sz="quarter" idx="1"/>
          </p:nvPr>
        </p:nvSpPr>
        <p:spPr>
          <a:noFill/>
        </p:spPr>
        <p:txBody>
          <a:bodyPr/>
          <a:lstStyle/>
          <a:p>
            <a:r>
              <a:rPr lang="en-US" smtClean="0"/>
              <a:t>May 2015</a:t>
            </a:r>
          </a:p>
        </p:txBody>
      </p:sp>
      <p:sp>
        <p:nvSpPr>
          <p:cNvPr id="51203" name="Rectangle 3"/>
          <p:cNvSpPr txBox="1">
            <a:spLocks noGrp="1" noChangeArrowheads="1"/>
          </p:cNvSpPr>
          <p:nvPr/>
        </p:nvSpPr>
        <p:spPr bwMode="auto">
          <a:xfrm>
            <a:off x="654050" y="98425"/>
            <a:ext cx="827088" cy="212725"/>
          </a:xfrm>
          <a:prstGeom prst="rect">
            <a:avLst/>
          </a:prstGeom>
          <a:noFill/>
          <a:ln w="9525">
            <a:noFill/>
            <a:miter lim="800000"/>
            <a:headEnd/>
            <a:tailEnd/>
          </a:ln>
        </p:spPr>
        <p:txBody>
          <a:bodyPr wrap="none" lIns="0" tIns="0" rIns="0" bIns="0" anchor="b">
            <a:spAutoFit/>
          </a:bodyPr>
          <a:lstStyle/>
          <a:p>
            <a:pPr defTabSz="933450"/>
            <a:r>
              <a:rPr lang="en-US" sz="1400" b="1"/>
              <a:t>July 2007</a:t>
            </a:r>
          </a:p>
        </p:txBody>
      </p:sp>
      <p:sp>
        <p:nvSpPr>
          <p:cNvPr id="51204" name="Rectangle 6"/>
          <p:cNvSpPr>
            <a:spLocks noGrp="1" noChangeArrowheads="1"/>
          </p:cNvSpPr>
          <p:nvPr>
            <p:ph type="ftr" sz="quarter" idx="4"/>
          </p:nvPr>
        </p:nvSpPr>
        <p:spPr>
          <a:xfrm>
            <a:off x="5357813" y="8985250"/>
            <a:ext cx="923925" cy="182563"/>
          </a:xfrm>
          <a:noFill/>
        </p:spPr>
        <p:txBody>
          <a:bodyPr/>
          <a:lstStyle/>
          <a:p>
            <a:pPr lvl="4"/>
            <a:r>
              <a:rPr lang="en-US" smtClean="0"/>
              <a:t>Peter Ecclesine (Cisco Systems)</a:t>
            </a:r>
          </a:p>
        </p:txBody>
      </p:sp>
      <p:sp>
        <p:nvSpPr>
          <p:cNvPr id="51205" name="Rectangle 7"/>
          <p:cNvSpPr>
            <a:spLocks noGrp="1" noChangeArrowheads="1"/>
          </p:cNvSpPr>
          <p:nvPr>
            <p:ph type="sldNum" sz="quarter" idx="5"/>
          </p:nvPr>
        </p:nvSpPr>
        <p:spPr>
          <a:noFill/>
        </p:spPr>
        <p:txBody>
          <a:bodyPr/>
          <a:lstStyle/>
          <a:p>
            <a:r>
              <a:rPr lang="en-US" smtClean="0"/>
              <a:t>Page </a:t>
            </a:r>
            <a:fld id="{2A966BB1-2648-428D-89B2-DEE69CF444F7}" type="slidenum">
              <a:rPr lang="en-US" smtClean="0"/>
              <a:pPr/>
              <a:t>5</a:t>
            </a:fld>
            <a:endParaRPr lang="en-US" smtClean="0"/>
          </a:p>
        </p:txBody>
      </p:sp>
      <p:sp>
        <p:nvSpPr>
          <p:cNvPr id="51206" name="Rectangle 2"/>
          <p:cNvSpPr>
            <a:spLocks noGrp="1" noRot="1" noChangeAspect="1" noChangeArrowheads="1" noTextEdit="1"/>
          </p:cNvSpPr>
          <p:nvPr>
            <p:ph type="sldImg"/>
          </p:nvPr>
        </p:nvSpPr>
        <p:spPr>
          <a:xfrm>
            <a:off x="1154113" y="701675"/>
            <a:ext cx="4625975" cy="3468688"/>
          </a:xfrm>
          <a:ln/>
        </p:spPr>
      </p:sp>
      <p:sp>
        <p:nvSpPr>
          <p:cNvPr id="51207" name="Rectangle 3"/>
          <p:cNvSpPr>
            <a:spLocks noGrp="1" noChangeArrowheads="1"/>
          </p:cNvSpPr>
          <p:nvPr>
            <p:ph type="body" idx="1"/>
          </p:nvPr>
        </p:nvSpPr>
        <p:spPr>
          <a:noFill/>
          <a:ln/>
        </p:spPr>
        <p:txBody>
          <a:bodyPr/>
          <a:lstStyle/>
          <a:p>
            <a:endParaRPr lang="en-GB" smtClean="0"/>
          </a:p>
        </p:txBody>
      </p:sp>
    </p:spTree>
    <p:extLst>
      <p:ext uri="{BB962C8B-B14F-4D97-AF65-F5344CB8AC3E}">
        <p14:creationId xmlns:p14="http://schemas.microsoft.com/office/powerpoint/2010/main" val="94340380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Rot="1" noChangeAspect="1" noChangeArrowheads="1" noTextEdit="1"/>
          </p:cNvSpPr>
          <p:nvPr>
            <p:ph type="sldImg"/>
          </p:nvPr>
        </p:nvSpPr>
        <p:spPr>
          <a:xfrm>
            <a:off x="1154113" y="701675"/>
            <a:ext cx="4625975" cy="3468688"/>
          </a:xfrm>
          <a:ln/>
        </p:spPr>
      </p:sp>
      <p:sp>
        <p:nvSpPr>
          <p:cNvPr id="52227" name="Rectangle 3"/>
          <p:cNvSpPr>
            <a:spLocks noGrp="1" noChangeArrowheads="1"/>
          </p:cNvSpPr>
          <p:nvPr>
            <p:ph type="body" idx="1"/>
          </p:nvPr>
        </p:nvSpPr>
        <p:spPr>
          <a:noFill/>
          <a:ln/>
        </p:spPr>
        <p:txBody>
          <a:bodyPr/>
          <a:lstStyle/>
          <a:p>
            <a:endParaRPr lang="en-GB" smtClean="0"/>
          </a:p>
        </p:txBody>
      </p:sp>
    </p:spTree>
    <p:extLst>
      <p:ext uri="{BB962C8B-B14F-4D97-AF65-F5344CB8AC3E}">
        <p14:creationId xmlns:p14="http://schemas.microsoft.com/office/powerpoint/2010/main" val="258658694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3"/>
          <p:cNvSpPr>
            <a:spLocks noGrp="1" noChangeArrowheads="1"/>
          </p:cNvSpPr>
          <p:nvPr>
            <p:ph type="dt" sz="quarter" idx="1"/>
          </p:nvPr>
        </p:nvSpPr>
        <p:spPr>
          <a:noFill/>
        </p:spPr>
        <p:txBody>
          <a:bodyPr/>
          <a:lstStyle/>
          <a:p>
            <a:r>
              <a:rPr lang="en-US" smtClean="0"/>
              <a:t>May 2015</a:t>
            </a:r>
          </a:p>
        </p:txBody>
      </p:sp>
      <p:sp>
        <p:nvSpPr>
          <p:cNvPr id="53251" name="Slide Image Placeholder 1"/>
          <p:cNvSpPr>
            <a:spLocks noGrp="1" noRot="1" noChangeAspect="1" noTextEdit="1"/>
          </p:cNvSpPr>
          <p:nvPr>
            <p:ph type="sldImg"/>
          </p:nvPr>
        </p:nvSpPr>
        <p:spPr>
          <a:xfrm>
            <a:off x="1154113" y="701675"/>
            <a:ext cx="4625975" cy="3468688"/>
          </a:xfrm>
          <a:ln/>
        </p:spPr>
      </p:sp>
      <p:sp>
        <p:nvSpPr>
          <p:cNvPr id="53252" name="Notes Placeholder 2"/>
          <p:cNvSpPr>
            <a:spLocks noGrp="1"/>
          </p:cNvSpPr>
          <p:nvPr>
            <p:ph type="body" idx="1"/>
          </p:nvPr>
        </p:nvSpPr>
        <p:spPr>
          <a:noFill/>
          <a:ln/>
        </p:spPr>
        <p:txBody>
          <a:bodyPr/>
          <a:lstStyle/>
          <a:p>
            <a:endParaRPr lang="en-GB" smtClean="0"/>
          </a:p>
        </p:txBody>
      </p:sp>
      <p:sp>
        <p:nvSpPr>
          <p:cNvPr id="53253" name="Date Placeholder 3"/>
          <p:cNvSpPr txBox="1">
            <a:spLocks noGrp="1"/>
          </p:cNvSpPr>
          <p:nvPr/>
        </p:nvSpPr>
        <p:spPr bwMode="auto">
          <a:xfrm>
            <a:off x="654050" y="98425"/>
            <a:ext cx="827088" cy="212725"/>
          </a:xfrm>
          <a:prstGeom prst="rect">
            <a:avLst/>
          </a:prstGeom>
          <a:noFill/>
          <a:ln w="9525">
            <a:noFill/>
            <a:miter lim="800000"/>
            <a:headEnd/>
            <a:tailEnd/>
          </a:ln>
        </p:spPr>
        <p:txBody>
          <a:bodyPr wrap="none" lIns="0" tIns="0" rIns="0" bIns="0" anchor="b">
            <a:spAutoFit/>
          </a:bodyPr>
          <a:lstStyle/>
          <a:p>
            <a:pPr defTabSz="933450"/>
            <a:r>
              <a:rPr lang="en-US" sz="1400" b="1"/>
              <a:t>July 2007</a:t>
            </a:r>
          </a:p>
        </p:txBody>
      </p:sp>
      <p:sp>
        <p:nvSpPr>
          <p:cNvPr id="53254" name="Footer Placeholder 4"/>
          <p:cNvSpPr>
            <a:spLocks noGrp="1"/>
          </p:cNvSpPr>
          <p:nvPr>
            <p:ph type="ftr" sz="quarter" idx="4"/>
          </p:nvPr>
        </p:nvSpPr>
        <p:spPr>
          <a:xfrm>
            <a:off x="5357813" y="8985250"/>
            <a:ext cx="923925" cy="182563"/>
          </a:xfrm>
          <a:noFill/>
        </p:spPr>
        <p:txBody>
          <a:bodyPr/>
          <a:lstStyle/>
          <a:p>
            <a:pPr lvl="4"/>
            <a:r>
              <a:rPr lang="en-US" smtClean="0"/>
              <a:t>Peter Ecclesine (Cisco Systems)</a:t>
            </a:r>
          </a:p>
        </p:txBody>
      </p:sp>
      <p:sp>
        <p:nvSpPr>
          <p:cNvPr id="53255" name="Slide Number Placeholder 5"/>
          <p:cNvSpPr>
            <a:spLocks noGrp="1"/>
          </p:cNvSpPr>
          <p:nvPr>
            <p:ph type="sldNum" sz="quarter" idx="5"/>
          </p:nvPr>
        </p:nvSpPr>
        <p:spPr>
          <a:noFill/>
        </p:spPr>
        <p:txBody>
          <a:bodyPr/>
          <a:lstStyle/>
          <a:p>
            <a:r>
              <a:rPr lang="en-US" smtClean="0"/>
              <a:t>Page </a:t>
            </a:r>
            <a:fld id="{17C76FB5-D21E-4856-9A2E-583C467B7A54}" type="slidenum">
              <a:rPr lang="en-US" smtClean="0"/>
              <a:pPr/>
              <a:t>7</a:t>
            </a:fld>
            <a:endParaRPr lang="en-US" smtClean="0"/>
          </a:p>
        </p:txBody>
      </p:sp>
    </p:spTree>
    <p:extLst>
      <p:ext uri="{BB962C8B-B14F-4D97-AF65-F5344CB8AC3E}">
        <p14:creationId xmlns:p14="http://schemas.microsoft.com/office/powerpoint/2010/main" val="45280128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3"/>
          <p:cNvSpPr>
            <a:spLocks noGrp="1" noChangeArrowheads="1"/>
          </p:cNvSpPr>
          <p:nvPr>
            <p:ph type="dt" sz="quarter" idx="1"/>
          </p:nvPr>
        </p:nvSpPr>
        <p:spPr>
          <a:noFill/>
        </p:spPr>
        <p:txBody>
          <a:bodyPr/>
          <a:lstStyle/>
          <a:p>
            <a:r>
              <a:rPr lang="en-US" smtClean="0"/>
              <a:t>May 2015</a:t>
            </a:r>
          </a:p>
        </p:txBody>
      </p:sp>
      <p:sp>
        <p:nvSpPr>
          <p:cNvPr id="54275" name="Rectangle 3"/>
          <p:cNvSpPr txBox="1">
            <a:spLocks noGrp="1" noChangeArrowheads="1"/>
          </p:cNvSpPr>
          <p:nvPr/>
        </p:nvSpPr>
        <p:spPr bwMode="auto">
          <a:xfrm>
            <a:off x="654050" y="98425"/>
            <a:ext cx="827088" cy="212725"/>
          </a:xfrm>
          <a:prstGeom prst="rect">
            <a:avLst/>
          </a:prstGeom>
          <a:noFill/>
          <a:ln w="9525">
            <a:noFill/>
            <a:miter lim="800000"/>
            <a:headEnd/>
            <a:tailEnd/>
          </a:ln>
        </p:spPr>
        <p:txBody>
          <a:bodyPr wrap="none" lIns="0" tIns="0" rIns="0" bIns="0" anchor="b">
            <a:spAutoFit/>
          </a:bodyPr>
          <a:lstStyle/>
          <a:p>
            <a:pPr defTabSz="933450"/>
            <a:r>
              <a:rPr lang="en-US" sz="1400" b="1"/>
              <a:t>July 2007</a:t>
            </a:r>
          </a:p>
        </p:txBody>
      </p:sp>
      <p:sp>
        <p:nvSpPr>
          <p:cNvPr id="54276" name="Rectangle 6"/>
          <p:cNvSpPr>
            <a:spLocks noGrp="1" noChangeArrowheads="1"/>
          </p:cNvSpPr>
          <p:nvPr>
            <p:ph type="ftr" sz="quarter" idx="4"/>
          </p:nvPr>
        </p:nvSpPr>
        <p:spPr>
          <a:xfrm>
            <a:off x="5357813" y="8985250"/>
            <a:ext cx="923925" cy="182563"/>
          </a:xfrm>
          <a:noFill/>
        </p:spPr>
        <p:txBody>
          <a:bodyPr/>
          <a:lstStyle/>
          <a:p>
            <a:pPr lvl="4"/>
            <a:r>
              <a:rPr lang="en-US" smtClean="0"/>
              <a:t>Peter Ecclesine (Cisco Systems)</a:t>
            </a:r>
          </a:p>
        </p:txBody>
      </p:sp>
      <p:sp>
        <p:nvSpPr>
          <p:cNvPr id="54277" name="Rectangle 7"/>
          <p:cNvSpPr>
            <a:spLocks noGrp="1" noChangeArrowheads="1"/>
          </p:cNvSpPr>
          <p:nvPr>
            <p:ph type="sldNum" sz="quarter" idx="5"/>
          </p:nvPr>
        </p:nvSpPr>
        <p:spPr>
          <a:noFill/>
        </p:spPr>
        <p:txBody>
          <a:bodyPr/>
          <a:lstStyle/>
          <a:p>
            <a:r>
              <a:rPr lang="en-US" smtClean="0"/>
              <a:t>Page </a:t>
            </a:r>
            <a:fld id="{8E69B3AA-26FE-4019-9278-A38067FC49B3}" type="slidenum">
              <a:rPr lang="en-US" smtClean="0"/>
              <a:pPr/>
              <a:t>8</a:t>
            </a:fld>
            <a:endParaRPr lang="en-US" smtClean="0"/>
          </a:p>
        </p:txBody>
      </p:sp>
      <p:sp>
        <p:nvSpPr>
          <p:cNvPr id="54278" name="Rectangle 2"/>
          <p:cNvSpPr>
            <a:spLocks noGrp="1" noRot="1" noChangeAspect="1" noChangeArrowheads="1" noTextEdit="1"/>
          </p:cNvSpPr>
          <p:nvPr>
            <p:ph type="sldImg"/>
          </p:nvPr>
        </p:nvSpPr>
        <p:spPr>
          <a:xfrm>
            <a:off x="1154113" y="701675"/>
            <a:ext cx="4625975" cy="3468688"/>
          </a:xfrm>
          <a:ln/>
        </p:spPr>
      </p:sp>
      <p:sp>
        <p:nvSpPr>
          <p:cNvPr id="54279" name="Rectangle 3"/>
          <p:cNvSpPr>
            <a:spLocks noGrp="1" noChangeArrowheads="1"/>
          </p:cNvSpPr>
          <p:nvPr>
            <p:ph type="body" idx="1"/>
          </p:nvPr>
        </p:nvSpPr>
        <p:spPr>
          <a:noFill/>
          <a:ln/>
        </p:spPr>
        <p:txBody>
          <a:bodyPr/>
          <a:lstStyle/>
          <a:p>
            <a:endParaRPr lang="en-GB" smtClean="0"/>
          </a:p>
        </p:txBody>
      </p:sp>
    </p:spTree>
    <p:extLst>
      <p:ext uri="{BB962C8B-B14F-4D97-AF65-F5344CB8AC3E}">
        <p14:creationId xmlns:p14="http://schemas.microsoft.com/office/powerpoint/2010/main" val="309992821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3"/>
          <p:cNvSpPr>
            <a:spLocks noGrp="1" noChangeArrowheads="1"/>
          </p:cNvSpPr>
          <p:nvPr>
            <p:ph type="dt" sz="quarter" idx="1"/>
          </p:nvPr>
        </p:nvSpPr>
        <p:spPr>
          <a:noFill/>
        </p:spPr>
        <p:txBody>
          <a:bodyPr/>
          <a:lstStyle/>
          <a:p>
            <a:r>
              <a:rPr lang="en-US" smtClean="0"/>
              <a:t>May 2015</a:t>
            </a:r>
          </a:p>
        </p:txBody>
      </p:sp>
      <p:sp>
        <p:nvSpPr>
          <p:cNvPr id="55299" name="Rectangle 2"/>
          <p:cNvSpPr>
            <a:spLocks noGrp="1" noRot="1" noChangeAspect="1" noChangeArrowheads="1" noTextEdit="1"/>
          </p:cNvSpPr>
          <p:nvPr>
            <p:ph type="sldImg"/>
          </p:nvPr>
        </p:nvSpPr>
        <p:spPr>
          <a:xfrm>
            <a:off x="1154113" y="701675"/>
            <a:ext cx="4625975" cy="3468688"/>
          </a:xfrm>
          <a:ln/>
        </p:spPr>
      </p:sp>
      <p:sp>
        <p:nvSpPr>
          <p:cNvPr id="55300" name="Rectangle 3"/>
          <p:cNvSpPr>
            <a:spLocks noGrp="1" noChangeArrowheads="1"/>
          </p:cNvSpPr>
          <p:nvPr>
            <p:ph type="body" idx="1"/>
          </p:nvPr>
        </p:nvSpPr>
        <p:spPr>
          <a:noFill/>
          <a:ln/>
        </p:spPr>
        <p:txBody>
          <a:bodyPr/>
          <a:lstStyle/>
          <a:p>
            <a:endParaRPr lang="en-GB" smtClean="0"/>
          </a:p>
        </p:txBody>
      </p:sp>
    </p:spTree>
    <p:extLst>
      <p:ext uri="{BB962C8B-B14F-4D97-AF65-F5344CB8AC3E}">
        <p14:creationId xmlns:p14="http://schemas.microsoft.com/office/powerpoint/2010/main" val="26206072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xfrm>
            <a:off x="696913" y="335776"/>
            <a:ext cx="968214" cy="276999"/>
          </a:xfrm>
        </p:spPr>
        <p:txBody>
          <a:bodyPr/>
          <a:lstStyle>
            <a:lvl1pPr>
              <a:defRPr/>
            </a:lvl1pPr>
          </a:lstStyle>
          <a:p>
            <a:pPr>
              <a:defRPr/>
            </a:pPr>
            <a:r>
              <a:rPr lang="en-US" smtClean="0"/>
              <a:t>July 2015</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smtClean="0"/>
              <a:t>Peter Ecclesine (Cisco Systems)</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08DA8A4D-514D-4F10-8470-E7DBD1F4BE72}"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July 2015</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Peter Ecclesine (Cisco Systems)</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EA7AC36D-AB09-4F67-BEBE-3C34A62A31BC}"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July 2015</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Peter Ecclesine (Cisco Systems)</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5AD41E83-5642-4D1B-BE59-0E57F43E6ED3}"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p:txBody>
          <a:bodyPr/>
          <a:lstStyle>
            <a:lvl1pPr>
              <a:defRPr/>
            </a:lvl1pPr>
          </a:lstStyle>
          <a:p>
            <a:pPr>
              <a:defRPr/>
            </a:pPr>
            <a:r>
              <a:rPr lang="en-US" smtClean="0"/>
              <a:t>July 2015</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Peter Ecclesine (Cisco Systems)</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DDC4EEAD-D47F-49AB-A4FD-EAD18A4F253B}" type="slidenum">
              <a:rPr lang="en-US"/>
              <a:pPr>
                <a:defRPr/>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685800" y="1981200"/>
            <a:ext cx="7772400" cy="4114800"/>
          </a:xfrm>
        </p:spPr>
        <p:txBody>
          <a:bodyPr/>
          <a:lstStyle/>
          <a:p>
            <a:pPr lvl="0"/>
            <a:endParaRPr lang="en-US" noProof="0" smtClean="0"/>
          </a:p>
        </p:txBody>
      </p:sp>
      <p:sp>
        <p:nvSpPr>
          <p:cNvPr id="4" name="Rectangle 4"/>
          <p:cNvSpPr>
            <a:spLocks noGrp="1" noChangeArrowheads="1"/>
          </p:cNvSpPr>
          <p:nvPr>
            <p:ph type="dt" sz="half" idx="10"/>
          </p:nvPr>
        </p:nvSpPr>
        <p:spPr/>
        <p:txBody>
          <a:bodyPr/>
          <a:lstStyle>
            <a:lvl1pPr>
              <a:defRPr/>
            </a:lvl1pPr>
          </a:lstStyle>
          <a:p>
            <a:pPr>
              <a:defRPr/>
            </a:pPr>
            <a:r>
              <a:rPr lang="en-US" smtClean="0"/>
              <a:t>July 2015</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Peter Ecclesine (Cisco Systems)</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02BD51C0-984A-42EB-B1D1-D00F04D39060}"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5776"/>
            <a:ext cx="955390" cy="276999"/>
          </a:xfrm>
        </p:spPr>
        <p:txBody>
          <a:bodyPr/>
          <a:lstStyle>
            <a:lvl1pPr>
              <a:defRPr/>
            </a:lvl1pPr>
          </a:lstStyle>
          <a:p>
            <a:pPr>
              <a:defRPr/>
            </a:pPr>
            <a:r>
              <a:rPr lang="en-US" smtClean="0"/>
              <a:t>July 2015</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smtClean="0"/>
              <a:t>Peter Ecclesine (Cisco Systems)</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5284E455-25C1-4B8F-B461-78E9C8FDBACA}"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pPr>
              <a:defRPr/>
            </a:pPr>
            <a:r>
              <a:rPr lang="en-US" smtClean="0"/>
              <a:t>July 2015</a:t>
            </a:r>
            <a:endParaRPr lang="en-US" dirty="0"/>
          </a:p>
        </p:txBody>
      </p:sp>
      <p:sp>
        <p:nvSpPr>
          <p:cNvPr id="4" name="Footer Placeholder 3"/>
          <p:cNvSpPr>
            <a:spLocks noGrp="1"/>
          </p:cNvSpPr>
          <p:nvPr>
            <p:ph type="ftr" sz="quarter" idx="11"/>
          </p:nvPr>
        </p:nvSpPr>
        <p:spPr/>
        <p:txBody>
          <a:bodyPr/>
          <a:lstStyle/>
          <a:p>
            <a:pPr>
              <a:defRPr/>
            </a:pPr>
            <a:r>
              <a:rPr lang="en-US" smtClean="0"/>
              <a:t>Peter Ecclesine (Cisco Systems)</a:t>
            </a:r>
            <a:endParaRPr lang="en-US"/>
          </a:p>
        </p:txBody>
      </p:sp>
      <p:sp>
        <p:nvSpPr>
          <p:cNvPr id="5" name="Slide Number Placeholder 4"/>
          <p:cNvSpPr>
            <a:spLocks noGrp="1"/>
          </p:cNvSpPr>
          <p:nvPr>
            <p:ph type="sldNum" sz="quarter" idx="12"/>
          </p:nvPr>
        </p:nvSpPr>
        <p:spPr/>
        <p:txBody>
          <a:bodyPr/>
          <a:lstStyle/>
          <a:p>
            <a:pPr>
              <a:defRPr/>
            </a:pPr>
            <a:r>
              <a:rPr lang="en-US" smtClean="0"/>
              <a:t>Slide </a:t>
            </a:r>
            <a:fld id="{0AD8484D-9D52-4005-BFCF-78AC5E78CF7A}" type="slidenum">
              <a:rPr lang="en-US" smtClean="0"/>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p:txBody>
          <a:bodyPr/>
          <a:lstStyle>
            <a:lvl1pPr>
              <a:defRPr/>
            </a:lvl1pPr>
          </a:lstStyle>
          <a:p>
            <a:pPr>
              <a:defRPr/>
            </a:pPr>
            <a:r>
              <a:rPr lang="en-US" smtClean="0"/>
              <a:t>July 2015</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Peter Ecclesine (Cisco Systems)</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48C3F39C-AE37-421C-B73C-6601D762A676}"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p:txBody>
          <a:bodyPr/>
          <a:lstStyle>
            <a:lvl1pPr>
              <a:defRPr/>
            </a:lvl1pPr>
          </a:lstStyle>
          <a:p>
            <a:pPr>
              <a:defRPr/>
            </a:pPr>
            <a:r>
              <a:rPr lang="en-US" smtClean="0"/>
              <a:t>July 2015</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Peter Ecclesine (Cisco Systems)</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842EEB20-A790-4875-9B11-1760A2C9DDAF}"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p:txBody>
          <a:bodyPr/>
          <a:lstStyle>
            <a:lvl1pPr>
              <a:defRPr/>
            </a:lvl1pPr>
          </a:lstStyle>
          <a:p>
            <a:pPr>
              <a:defRPr/>
            </a:pPr>
            <a:r>
              <a:rPr lang="en-US" smtClean="0"/>
              <a:t>July 2015</a:t>
            </a:r>
            <a:endParaRPr lang="en-US"/>
          </a:p>
        </p:txBody>
      </p:sp>
      <p:sp>
        <p:nvSpPr>
          <p:cNvPr id="8" name="Rectangle 5"/>
          <p:cNvSpPr>
            <a:spLocks noGrp="1" noChangeArrowheads="1"/>
          </p:cNvSpPr>
          <p:nvPr>
            <p:ph type="ftr" sz="quarter" idx="11"/>
          </p:nvPr>
        </p:nvSpPr>
        <p:spPr/>
        <p:txBody>
          <a:bodyPr/>
          <a:lstStyle>
            <a:lvl1pPr>
              <a:defRPr/>
            </a:lvl1pPr>
          </a:lstStyle>
          <a:p>
            <a:pPr>
              <a:defRPr/>
            </a:pPr>
            <a:r>
              <a:rPr lang="en-US" smtClean="0"/>
              <a:t>Peter Ecclesine (Cisco Systems)</a:t>
            </a:r>
            <a:endParaRPr lang="en-US"/>
          </a:p>
        </p:txBody>
      </p:sp>
      <p:sp>
        <p:nvSpPr>
          <p:cNvPr id="9" name="Rectangle 6"/>
          <p:cNvSpPr>
            <a:spLocks noGrp="1" noChangeArrowheads="1"/>
          </p:cNvSpPr>
          <p:nvPr>
            <p:ph type="sldNum" sz="quarter" idx="12"/>
          </p:nvPr>
        </p:nvSpPr>
        <p:spPr/>
        <p:txBody>
          <a:bodyPr/>
          <a:lstStyle>
            <a:lvl1pPr>
              <a:defRPr/>
            </a:lvl1pPr>
          </a:lstStyle>
          <a:p>
            <a:pPr>
              <a:defRPr/>
            </a:pPr>
            <a:r>
              <a:rPr lang="en-US"/>
              <a:t>Slide </a:t>
            </a:r>
            <a:fld id="{C221A0AF-1F4B-40A9-9FD3-C0B5836ED42E}"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xfrm>
            <a:off x="696913" y="335776"/>
            <a:ext cx="1340110" cy="276999"/>
          </a:xfrm>
        </p:spPr>
        <p:txBody>
          <a:bodyPr/>
          <a:lstStyle>
            <a:lvl1pPr>
              <a:defRPr/>
            </a:lvl1pPr>
          </a:lstStyle>
          <a:p>
            <a:pPr>
              <a:defRPr/>
            </a:pPr>
            <a:r>
              <a:rPr lang="en-US" smtClean="0"/>
              <a:t>July 2015</a:t>
            </a:r>
            <a:endParaRPr lang="en-US" dirty="0"/>
          </a:p>
        </p:txBody>
      </p:sp>
      <p:sp>
        <p:nvSpPr>
          <p:cNvPr id="3" name="Rectangle 5"/>
          <p:cNvSpPr>
            <a:spLocks noGrp="1" noChangeArrowheads="1"/>
          </p:cNvSpPr>
          <p:nvPr>
            <p:ph type="ftr" sz="quarter" idx="11"/>
          </p:nvPr>
        </p:nvSpPr>
        <p:spPr/>
        <p:txBody>
          <a:bodyPr/>
          <a:lstStyle>
            <a:lvl1pPr>
              <a:defRPr/>
            </a:lvl1pPr>
          </a:lstStyle>
          <a:p>
            <a:pPr>
              <a:defRPr/>
            </a:pPr>
            <a:r>
              <a:rPr lang="en-US" smtClean="0"/>
              <a:t>Peter Ecclesine (Cisco Systems)</a:t>
            </a:r>
            <a:endParaRPr lang="en-US"/>
          </a:p>
        </p:txBody>
      </p:sp>
      <p:sp>
        <p:nvSpPr>
          <p:cNvPr id="4" name="Rectangle 6"/>
          <p:cNvSpPr>
            <a:spLocks noGrp="1" noChangeArrowheads="1"/>
          </p:cNvSpPr>
          <p:nvPr>
            <p:ph type="sldNum" sz="quarter" idx="12"/>
          </p:nvPr>
        </p:nvSpPr>
        <p:spPr/>
        <p:txBody>
          <a:bodyPr/>
          <a:lstStyle>
            <a:lvl1pPr>
              <a:defRPr/>
            </a:lvl1pPr>
          </a:lstStyle>
          <a:p>
            <a:pPr>
              <a:defRPr/>
            </a:pPr>
            <a:r>
              <a:rPr lang="en-US"/>
              <a:t>Slide </a:t>
            </a:r>
            <a:fld id="{4C852EAA-55A2-42ED-A7D0-B44537ACD11C}"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July 2015</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Peter Ecclesine (Cisco Systems)</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7C5AFE51-6B43-4F27-864D-DB62B645A2BD}"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July 2015</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Peter Ecclesine (Cisco Systems)</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4D375DA1-01C6-437F-9DBD-60D51F5D1C51}"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96913" y="335776"/>
            <a:ext cx="95539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atin typeface="Times New Roman" pitchFamily="18" charset="0"/>
              </a:defRPr>
            </a:lvl1pPr>
          </a:lstStyle>
          <a:p>
            <a:pPr>
              <a:defRPr/>
            </a:pPr>
            <a:r>
              <a:rPr lang="en-US" smtClean="0"/>
              <a:t>July 2015</a:t>
            </a:r>
            <a:endParaRPr lang="en-US" dirty="0"/>
          </a:p>
        </p:txBody>
      </p:sp>
      <p:sp>
        <p:nvSpPr>
          <p:cNvPr id="1029" name="Rectangle 5"/>
          <p:cNvSpPr>
            <a:spLocks noGrp="1" noChangeArrowheads="1"/>
          </p:cNvSpPr>
          <p:nvPr>
            <p:ph type="ftr" sz="quarter" idx="3"/>
          </p:nvPr>
        </p:nvSpPr>
        <p:spPr bwMode="auto">
          <a:xfrm>
            <a:off x="7102475" y="6475413"/>
            <a:ext cx="144145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atin typeface="Times New Roman" pitchFamily="18" charset="0"/>
              </a:defRPr>
            </a:lvl1pPr>
          </a:lstStyle>
          <a:p>
            <a:pPr>
              <a:defRPr/>
            </a:pPr>
            <a:r>
              <a:rPr lang="en-US" smtClean="0"/>
              <a:t>Peter Ecclesine (Cisco Systems)</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atin typeface="Times New Roman" pitchFamily="18" charset="0"/>
              </a:defRPr>
            </a:lvl1pPr>
          </a:lstStyle>
          <a:p>
            <a:pPr>
              <a:defRPr/>
            </a:pPr>
            <a:r>
              <a:rPr lang="en-US"/>
              <a:t>Slide </a:t>
            </a:r>
            <a:fld id="{0AD8484D-9D52-4005-BFCF-78AC5E78CF7A}" type="slidenum">
              <a:rPr lang="en-US"/>
              <a:pPr>
                <a:defRPr/>
              </a:pPr>
              <a:t>‹#›</a:t>
            </a:fld>
            <a:endParaRPr lang="en-US"/>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035" name="Rectangle 11"/>
          <p:cNvSpPr>
            <a:spLocks noChangeArrowheads="1"/>
          </p:cNvSpPr>
          <p:nvPr/>
        </p:nvSpPr>
        <p:spPr bwMode="auto">
          <a:xfrm>
            <a:off x="5181600" y="335776"/>
            <a:ext cx="3263900" cy="276999"/>
          </a:xfrm>
          <a:prstGeom prst="rect">
            <a:avLst/>
          </a:prstGeom>
          <a:noFill/>
          <a:ln w="9525">
            <a:noFill/>
            <a:miter lim="800000"/>
            <a:headEnd/>
            <a:tailEnd/>
          </a:ln>
        </p:spPr>
        <p:txBody>
          <a:bodyPr lIns="0" tIns="0" rIns="0" bIns="0" anchor="b">
            <a:spAutoFit/>
          </a:bodyPr>
          <a:lstStyle/>
          <a:p>
            <a:pPr marL="457200" lvl="4" algn="r">
              <a:defRPr/>
            </a:pPr>
            <a:r>
              <a:rPr lang="en-US" sz="1800" b="1" dirty="0"/>
              <a:t>doc.: IEEE </a:t>
            </a:r>
            <a:r>
              <a:rPr lang="en-US" sz="1800" b="1" dirty="0" smtClean="0"/>
              <a:t>802.11-15/0825r0</a:t>
            </a:r>
            <a:endParaRPr lang="en-US" sz="1800" b="1" dirty="0"/>
          </a:p>
        </p:txBody>
      </p:sp>
    </p:spTree>
  </p:cSld>
  <p:clrMap bg1="lt1" tx1="dk1" bg2="lt2" tx2="dk2" accent1="accent1" accent2="accent2" accent3="accent3" accent4="accent4" accent5="accent5" accent6="accent6" hlink="hlink" folHlink="folHlink"/>
  <p:sldLayoutIdLst>
    <p:sldLayoutId id="2147485328" r:id="rId1"/>
    <p:sldLayoutId id="2147485329" r:id="rId2"/>
    <p:sldLayoutId id="2147485341" r:id="rId3"/>
    <p:sldLayoutId id="2147485330" r:id="rId4"/>
    <p:sldLayoutId id="2147485331" r:id="rId5"/>
    <p:sldLayoutId id="2147485332" r:id="rId6"/>
    <p:sldLayoutId id="2147485334" r:id="rId7"/>
    <p:sldLayoutId id="2147485335" r:id="rId8"/>
    <p:sldLayoutId id="2147485336" r:id="rId9"/>
    <p:sldLayoutId id="2147485337" r:id="rId10"/>
    <p:sldLayoutId id="2147485338" r:id="rId11"/>
    <p:sldLayoutId id="2147485339" r:id="rId12"/>
    <p:sldLayoutId id="2147485340" r:id="rId13"/>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1.emf"/><Relationship Id="rId5" Type="http://schemas.openxmlformats.org/officeDocument/2006/relationships/oleObject" Target="../embeddings/Microsoft_Word_97_-_2003_Document1.doc"/><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development.standards.ieee.org/myproject/Public/mytools/draft/styleman.pdf"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s://mentor.ieee.org/802.11/dcn/11/11-11-0875-03-0000-editor-s-guide.doc"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grouper.ieee.org/groups/802/11/Reports/802.11_Timelines.htm" TargetMode="External"/><Relationship Id="rId2" Type="http://schemas.openxmlformats.org/officeDocument/2006/relationships/notesSlide" Target="../notesSlides/notesSlide13.xml"/><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hyperlink" Target="https://ieee-sa.centraldesktop.com/802-11editorial/"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hyperlink" Target="http://www.ieee802.org/11/editor_resources.html"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mailto:m.turner@ieee.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hyperlink" Target="mailto:s.h.kim@ieee.org" TargetMode="External"/></Relationships>
</file>

<file path=ppt/slides/_rels/slide5.xml.rels><?xml version="1.0" encoding="UTF-8" standalone="yes"?>
<Relationships xmlns="http://schemas.openxmlformats.org/package/2006/relationships"><Relationship Id="rId8" Type="http://schemas.openxmlformats.org/officeDocument/2006/relationships/hyperlink" Target="mailto:LRA@tiac.net" TargetMode="External"/><Relationship Id="rId13" Type="http://schemas.openxmlformats.org/officeDocument/2006/relationships/hyperlink" Target="mailto:ddrgal@gmail.com" TargetMode="External"/><Relationship Id="rId18" Type="http://schemas.openxmlformats.org/officeDocument/2006/relationships/hyperlink" Target="mailto:pecclesi@cisco.com" TargetMode="External"/><Relationship Id="rId3" Type="http://schemas.openxmlformats.org/officeDocument/2006/relationships/hyperlink" Target="mailto:adrian.p.stephens@intel.com" TargetMode="External"/><Relationship Id="rId7" Type="http://schemas.openxmlformats.org/officeDocument/2006/relationships/hyperlink" Target="mailto:aasterja@qti.qualcomm.com" TargetMode="External"/><Relationship Id="rId12" Type="http://schemas.openxmlformats.org/officeDocument/2006/relationships/hyperlink" Target="mailto:nfinn@cisco.com" TargetMode="External"/><Relationship Id="rId17" Type="http://schemas.openxmlformats.org/officeDocument/2006/relationships/hyperlink" Target="mailto:henry@LOGOUT.COM" TargetMode="External"/><Relationship Id="rId2" Type="http://schemas.openxmlformats.org/officeDocument/2006/relationships/notesSlide" Target="../notesSlides/notesSlide5.xml"/><Relationship Id="rId16" Type="http://schemas.openxmlformats.org/officeDocument/2006/relationships/hyperlink" Target="mailto:carlos.cordeiro@intel.com" TargetMode="External"/><Relationship Id="rId1" Type="http://schemas.openxmlformats.org/officeDocument/2006/relationships/slideLayout" Target="../slideLayouts/slideLayout2.xml"/><Relationship Id="rId6" Type="http://schemas.openxmlformats.org/officeDocument/2006/relationships/hyperlink" Target="mailto:yongho.seok@gmail.com" TargetMode="External"/><Relationship Id="rId11" Type="http://schemas.openxmlformats.org/officeDocument/2006/relationships/hyperlink" Target="mailto:d3e3e3@gmail.com" TargetMode="External"/><Relationship Id="rId5" Type="http://schemas.openxmlformats.org/officeDocument/2006/relationships/hyperlink" Target="mailto:emily.h.qi@intel.com" TargetMode="External"/><Relationship Id="rId15" Type="http://schemas.openxmlformats.org/officeDocument/2006/relationships/hyperlink" Target="mailto:alex.ashley@hotmail.co.uk" TargetMode="External"/><Relationship Id="rId10" Type="http://schemas.openxmlformats.org/officeDocument/2006/relationships/hyperlink" Target="mailto:jiamin.chen@mail01.huawei.com" TargetMode="External"/><Relationship Id="rId4" Type="http://schemas.openxmlformats.org/officeDocument/2006/relationships/hyperlink" Target="mailto:edwardau@marvell.com" TargetMode="External"/><Relationship Id="rId9" Type="http://schemas.openxmlformats.org/officeDocument/2006/relationships/hyperlink" Target="mailto:Ping.FANG@huawei.com" TargetMode="External"/><Relationship Id="rId14" Type="http://schemas.openxmlformats.org/officeDocument/2006/relationships/hyperlink" Target="mailto:robert.stacey@intel.com" TargetMode="Externa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Slide Number Placeholder 5"/>
          <p:cNvSpPr>
            <a:spLocks noGrp="1"/>
          </p:cNvSpPr>
          <p:nvPr>
            <p:ph type="sldNum" sz="quarter" idx="12"/>
          </p:nvPr>
        </p:nvSpPr>
        <p:spPr>
          <a:noFill/>
        </p:spPr>
        <p:txBody>
          <a:bodyPr/>
          <a:lstStyle/>
          <a:p>
            <a:r>
              <a:rPr lang="en-US" smtClean="0"/>
              <a:t>Slide </a:t>
            </a:r>
            <a:fld id="{E645108C-F4BD-42F7-A73B-AA473E24AA03}" type="slidenum">
              <a:rPr lang="en-US" smtClean="0"/>
              <a:pPr/>
              <a:t>1</a:t>
            </a:fld>
            <a:endParaRPr lang="en-US" smtClean="0"/>
          </a:p>
        </p:txBody>
      </p:sp>
      <p:sp>
        <p:nvSpPr>
          <p:cNvPr id="1028" name="Rectangle 2"/>
          <p:cNvSpPr>
            <a:spLocks noGrp="1" noChangeArrowheads="1"/>
          </p:cNvSpPr>
          <p:nvPr>
            <p:ph type="title"/>
          </p:nvPr>
        </p:nvSpPr>
        <p:spPr>
          <a:xfrm>
            <a:off x="685800" y="685800"/>
            <a:ext cx="7772400" cy="914400"/>
          </a:xfrm>
          <a:noFill/>
        </p:spPr>
        <p:txBody>
          <a:bodyPr/>
          <a:lstStyle/>
          <a:p>
            <a:r>
              <a:rPr lang="en-US" dirty="0" smtClean="0"/>
              <a:t>802.11 WG Editor’s Meeting (July ‘15)</a:t>
            </a:r>
          </a:p>
        </p:txBody>
      </p:sp>
      <p:sp>
        <p:nvSpPr>
          <p:cNvPr id="1029" name="Rectangle 3"/>
          <p:cNvSpPr>
            <a:spLocks noGrp="1" noChangeArrowheads="1"/>
          </p:cNvSpPr>
          <p:nvPr>
            <p:ph type="body" idx="1"/>
          </p:nvPr>
        </p:nvSpPr>
        <p:spPr>
          <a:xfrm>
            <a:off x="685800" y="1703388"/>
            <a:ext cx="7772400" cy="381000"/>
          </a:xfrm>
          <a:noFill/>
        </p:spPr>
        <p:txBody>
          <a:bodyPr/>
          <a:lstStyle/>
          <a:p>
            <a:pPr algn="ctr">
              <a:lnSpc>
                <a:spcPct val="90000"/>
              </a:lnSpc>
              <a:buFontTx/>
              <a:buNone/>
            </a:pPr>
            <a:r>
              <a:rPr lang="en-US" sz="2000" dirty="0" smtClean="0"/>
              <a:t>Date:</a:t>
            </a:r>
            <a:r>
              <a:rPr lang="en-US" sz="2000" b="0" dirty="0" smtClean="0"/>
              <a:t> 2015-05-03</a:t>
            </a:r>
          </a:p>
        </p:txBody>
      </p:sp>
      <p:graphicFrame>
        <p:nvGraphicFramePr>
          <p:cNvPr id="1026" name="Object 4"/>
          <p:cNvGraphicFramePr>
            <a:graphicFrameLocks noChangeAspect="1"/>
          </p:cNvGraphicFramePr>
          <p:nvPr>
            <p:extLst>
              <p:ext uri="{D42A27DB-BD31-4B8C-83A1-F6EECF244321}">
                <p14:modId xmlns:p14="http://schemas.microsoft.com/office/powerpoint/2010/main" val="4213789153"/>
              </p:ext>
            </p:extLst>
          </p:nvPr>
        </p:nvGraphicFramePr>
        <p:xfrm>
          <a:off x="534988" y="2505075"/>
          <a:ext cx="7920037" cy="2579688"/>
        </p:xfrm>
        <a:graphic>
          <a:graphicData uri="http://schemas.openxmlformats.org/presentationml/2006/ole">
            <mc:AlternateContent xmlns:mc="http://schemas.openxmlformats.org/markup-compatibility/2006">
              <mc:Choice xmlns:v="urn:schemas-microsoft-com:vml" Requires="v">
                <p:oleObj spid="_x0000_s1391" name="Document" r:id="rId5" imgW="8606510" imgH="2806597" progId="Word.Document.8">
                  <p:embed/>
                </p:oleObj>
              </mc:Choice>
              <mc:Fallback>
                <p:oleObj name="Document" r:id="rId5" imgW="8606510" imgH="2806597" progId="Word.Document.8">
                  <p:embed/>
                  <p:pic>
                    <p:nvPicPr>
                      <p:cNvPr id="0" name="Picture 4"/>
                      <p:cNvPicPr>
                        <a:picLocks noChangeAspect="1" noChangeArrowheads="1"/>
                      </p:cNvPicPr>
                      <p:nvPr/>
                    </p:nvPicPr>
                    <p:blipFill>
                      <a:blip r:embed="rId6"/>
                      <a:srcRect/>
                      <a:stretch>
                        <a:fillRect/>
                      </a:stretch>
                    </p:blipFill>
                    <p:spPr bwMode="auto">
                      <a:xfrm>
                        <a:off x="534988" y="2505075"/>
                        <a:ext cx="7920037" cy="257968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030" name="Rectangle 5"/>
          <p:cNvSpPr>
            <a:spLocks noChangeArrowheads="1"/>
          </p:cNvSpPr>
          <p:nvPr/>
        </p:nvSpPr>
        <p:spPr bwMode="auto">
          <a:xfrm>
            <a:off x="533400" y="1939925"/>
            <a:ext cx="1447800" cy="381000"/>
          </a:xfrm>
          <a:prstGeom prst="rect">
            <a:avLst/>
          </a:prstGeom>
          <a:noFill/>
          <a:ln w="9525">
            <a:noFill/>
            <a:miter lim="800000"/>
            <a:headEnd/>
            <a:tailEnd/>
          </a:ln>
        </p:spPr>
        <p:txBody>
          <a:bodyPr lIns="92075" tIns="46038" rIns="92075" bIns="46038"/>
          <a:lstStyle/>
          <a:p>
            <a:pPr marL="342900" indent="-342900">
              <a:spcBef>
                <a:spcPct val="20000"/>
              </a:spcBef>
            </a:pPr>
            <a:r>
              <a:rPr lang="en-US" sz="2000" b="1"/>
              <a:t>Authors:</a:t>
            </a:r>
            <a:endParaRPr lang="en-US" sz="2000"/>
          </a:p>
        </p:txBody>
      </p:sp>
      <p:sp>
        <p:nvSpPr>
          <p:cNvPr id="1031" name="Footer Placeholder 7"/>
          <p:cNvSpPr>
            <a:spLocks noGrp="1"/>
          </p:cNvSpPr>
          <p:nvPr>
            <p:ph type="ftr" sz="quarter" idx="11"/>
          </p:nvPr>
        </p:nvSpPr>
        <p:spPr>
          <a:noFill/>
        </p:spPr>
        <p:txBody>
          <a:bodyPr/>
          <a:lstStyle/>
          <a:p>
            <a:r>
              <a:rPr lang="en-US" smtClean="0"/>
              <a:t>Peter Ecclesine (Cisco Systems)</a:t>
            </a:r>
          </a:p>
        </p:txBody>
      </p:sp>
      <p:sp>
        <p:nvSpPr>
          <p:cNvPr id="2" name="Date Placeholder 1"/>
          <p:cNvSpPr>
            <a:spLocks noGrp="1"/>
          </p:cNvSpPr>
          <p:nvPr>
            <p:ph type="dt" sz="half" idx="10"/>
          </p:nvPr>
        </p:nvSpPr>
        <p:spPr/>
        <p:txBody>
          <a:bodyPr/>
          <a:lstStyle/>
          <a:p>
            <a:pPr>
              <a:defRPr/>
            </a:pPr>
            <a:r>
              <a:rPr lang="en-US" smtClean="0"/>
              <a:t>July 2015</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r>
              <a:rPr lang="en-US" smtClean="0"/>
              <a:t>Amendment &amp; other ordering notes</a:t>
            </a:r>
          </a:p>
        </p:txBody>
      </p:sp>
      <p:sp>
        <p:nvSpPr>
          <p:cNvPr id="24579" name="Rectangle 3"/>
          <p:cNvSpPr>
            <a:spLocks noGrp="1" noChangeArrowheads="1"/>
          </p:cNvSpPr>
          <p:nvPr>
            <p:ph type="body" idx="1"/>
          </p:nvPr>
        </p:nvSpPr>
        <p:spPr>
          <a:xfrm>
            <a:off x="685800" y="1981200"/>
            <a:ext cx="7772400" cy="4419600"/>
          </a:xfrm>
        </p:spPr>
        <p:txBody>
          <a:bodyPr/>
          <a:lstStyle/>
          <a:p>
            <a:r>
              <a:rPr lang="en-US" dirty="0" smtClean="0"/>
              <a:t>Editors define publication order independent of working group public timelines:</a:t>
            </a:r>
          </a:p>
          <a:p>
            <a:pPr lvl="1"/>
            <a:r>
              <a:rPr lang="en-US" dirty="0" smtClean="0"/>
              <a:t>Since official timeline is volatile and moves around</a:t>
            </a:r>
          </a:p>
          <a:p>
            <a:pPr lvl="1"/>
            <a:r>
              <a:rPr lang="en-US" dirty="0" smtClean="0"/>
              <a:t>Publication order helps provide stability in amendment numbering, figures, clauses and other numbering assignments</a:t>
            </a:r>
          </a:p>
          <a:p>
            <a:pPr lvl="1"/>
            <a:r>
              <a:rPr lang="en-US" dirty="0" smtClean="0"/>
              <a:t>Editors are committed to maintain a rational publication order</a:t>
            </a:r>
          </a:p>
          <a:p>
            <a:r>
              <a:rPr lang="en-US" dirty="0" smtClean="0"/>
              <a:t>Numbering spreadsheet 802.11-11/1149:</a:t>
            </a:r>
          </a:p>
          <a:p>
            <a:pPr lvl="1"/>
            <a:r>
              <a:rPr lang="en-US" dirty="0" smtClean="0"/>
              <a:t>Succeeding amendments to do their respective updates</a:t>
            </a:r>
          </a:p>
          <a:p>
            <a:pPr lvl="1"/>
            <a:r>
              <a:rPr lang="en-US" dirty="0" smtClean="0"/>
              <a:t>Must match the official timeline after plenaries</a:t>
            </a:r>
          </a:p>
          <a:p>
            <a:endParaRPr lang="en-US" dirty="0" smtClean="0"/>
          </a:p>
        </p:txBody>
      </p:sp>
      <p:sp>
        <p:nvSpPr>
          <p:cNvPr id="24580" name="Date Placeholder 3"/>
          <p:cNvSpPr txBox="1">
            <a:spLocks noGrp="1"/>
          </p:cNvSpPr>
          <p:nvPr/>
        </p:nvSpPr>
        <p:spPr bwMode="auto">
          <a:xfrm>
            <a:off x="696913" y="336550"/>
            <a:ext cx="0" cy="274638"/>
          </a:xfrm>
          <a:prstGeom prst="rect">
            <a:avLst/>
          </a:prstGeom>
          <a:noFill/>
          <a:ln w="9525">
            <a:noFill/>
            <a:miter lim="800000"/>
            <a:headEnd/>
            <a:tailEnd/>
          </a:ln>
        </p:spPr>
        <p:txBody>
          <a:bodyPr wrap="none" lIns="0" tIns="0" rIns="0" bIns="0" anchor="b">
            <a:spAutoFit/>
          </a:bodyPr>
          <a:lstStyle/>
          <a:p>
            <a:endParaRPr lang="en-GB" sz="1800" b="1"/>
          </a:p>
        </p:txBody>
      </p:sp>
      <p:sp>
        <p:nvSpPr>
          <p:cNvPr id="24581" name="Slide Number Placeholder 6"/>
          <p:cNvSpPr>
            <a:spLocks noGrp="1"/>
          </p:cNvSpPr>
          <p:nvPr>
            <p:ph type="sldNum" sz="quarter" idx="12"/>
          </p:nvPr>
        </p:nvSpPr>
        <p:spPr>
          <a:xfrm>
            <a:off x="4357688" y="6475413"/>
            <a:ext cx="504825" cy="182562"/>
          </a:xfrm>
          <a:noFill/>
        </p:spPr>
        <p:txBody>
          <a:bodyPr/>
          <a:lstStyle/>
          <a:p>
            <a:r>
              <a:rPr lang="en-US" smtClean="0"/>
              <a:t>Slide </a:t>
            </a:r>
            <a:fld id="{ACE635F6-8864-4BBD-8832-5B292A43C38D}" type="slidenum">
              <a:rPr lang="en-US" smtClean="0"/>
              <a:pPr/>
              <a:t>10</a:t>
            </a:fld>
            <a:endParaRPr lang="en-US" smtClean="0"/>
          </a:p>
        </p:txBody>
      </p:sp>
      <p:sp>
        <p:nvSpPr>
          <p:cNvPr id="24582" name="Footer Placeholder 6"/>
          <p:cNvSpPr>
            <a:spLocks noGrp="1"/>
          </p:cNvSpPr>
          <p:nvPr>
            <p:ph type="ftr" sz="quarter" idx="11"/>
          </p:nvPr>
        </p:nvSpPr>
        <p:spPr>
          <a:noFill/>
        </p:spPr>
        <p:txBody>
          <a:bodyPr/>
          <a:lstStyle/>
          <a:p>
            <a:r>
              <a:rPr lang="en-US" smtClean="0"/>
              <a:t>Peter Ecclesine (Cisco Systems)</a:t>
            </a:r>
          </a:p>
        </p:txBody>
      </p:sp>
      <p:sp>
        <p:nvSpPr>
          <p:cNvPr id="24583" name="Date Placeholder 6"/>
          <p:cNvSpPr>
            <a:spLocks noGrp="1"/>
          </p:cNvSpPr>
          <p:nvPr>
            <p:ph type="dt" sz="quarter" idx="10"/>
          </p:nvPr>
        </p:nvSpPr>
        <p:spPr>
          <a:noFill/>
        </p:spPr>
        <p:txBody>
          <a:bodyPr/>
          <a:lstStyle/>
          <a:p>
            <a:r>
              <a:rPr lang="en-US" smtClean="0"/>
              <a:t>July 2015</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lstStyle/>
          <a:p>
            <a:r>
              <a:rPr lang="en-US" smtClean="0"/>
              <a:t>MDR Status</a:t>
            </a:r>
          </a:p>
        </p:txBody>
      </p:sp>
      <p:sp>
        <p:nvSpPr>
          <p:cNvPr id="26627" name="Rectangle 3"/>
          <p:cNvSpPr>
            <a:spLocks noGrp="1" noChangeArrowheads="1"/>
          </p:cNvSpPr>
          <p:nvPr>
            <p:ph type="body" idx="1"/>
          </p:nvPr>
        </p:nvSpPr>
        <p:spPr>
          <a:xfrm>
            <a:off x="685800" y="1524000"/>
            <a:ext cx="7772400" cy="4876800"/>
          </a:xfrm>
        </p:spPr>
        <p:txBody>
          <a:bodyPr/>
          <a:lstStyle/>
          <a:p>
            <a:r>
              <a:rPr lang="en-US" dirty="0" smtClean="0"/>
              <a:t>802.11 Working Group Mandatory Draft Review</a:t>
            </a:r>
          </a:p>
          <a:p>
            <a:pPr lvl="1">
              <a:buFontTx/>
              <a:buNone/>
            </a:pPr>
            <a:r>
              <a:rPr lang="en-US" sz="1600" dirty="0" smtClean="0"/>
              <a:t>802.11-11/</a:t>
            </a:r>
            <a:r>
              <a:rPr lang="en-US" sz="1600" dirty="0" smtClean="0">
                <a:solidFill>
                  <a:srgbClr val="FF0000"/>
                </a:solidFill>
              </a:rPr>
              <a:t>615r6</a:t>
            </a:r>
            <a:r>
              <a:rPr lang="en-US" sz="1600" dirty="0" smtClean="0"/>
              <a:t> documents the process. MDR now in the 802.11 Operating Manual 802.11-14/0629r8. The process needs some change so the report is done after the editing is done. </a:t>
            </a:r>
          </a:p>
          <a:p>
            <a:r>
              <a:rPr lang="en-US" sz="1600" dirty="0" smtClean="0"/>
              <a:t>P802.11aa D5.0 went through Working Group Mandatory Editorial Coordination before July 2011</a:t>
            </a:r>
          </a:p>
          <a:p>
            <a:r>
              <a:rPr lang="en-US" sz="1600" dirty="0" smtClean="0"/>
              <a:t>P802.11ad D4.0 went through Working Group Mandatory Editorial Coordination before July 2011</a:t>
            </a:r>
          </a:p>
          <a:p>
            <a:r>
              <a:rPr lang="en-US" sz="1600" dirty="0" err="1" smtClean="0"/>
              <a:t>P802.11ae</a:t>
            </a:r>
            <a:r>
              <a:rPr lang="en-US" sz="1600" dirty="0" smtClean="0"/>
              <a:t> </a:t>
            </a:r>
            <a:r>
              <a:rPr lang="en-US" sz="1600" dirty="0" err="1" smtClean="0"/>
              <a:t>D4.0</a:t>
            </a:r>
            <a:r>
              <a:rPr lang="en-US" sz="1600" dirty="0" smtClean="0"/>
              <a:t> went through Working Group Mandatory Editorial Coordination before July 2011</a:t>
            </a:r>
          </a:p>
          <a:p>
            <a:r>
              <a:rPr lang="en-US" sz="1600" dirty="0" err="1" smtClean="0"/>
              <a:t>P802.11ac</a:t>
            </a:r>
            <a:r>
              <a:rPr lang="en-US" sz="1600" dirty="0" smtClean="0"/>
              <a:t> </a:t>
            </a:r>
            <a:r>
              <a:rPr lang="en-US" sz="1600" dirty="0" err="1" smtClean="0"/>
              <a:t>D4.0</a:t>
            </a:r>
            <a:r>
              <a:rPr lang="en-US" sz="1600" dirty="0" smtClean="0"/>
              <a:t> went through Working Group Mandatory Draft Review</a:t>
            </a:r>
            <a:r>
              <a:rPr lang="en-US" sz="1600" dirty="0"/>
              <a:t> </a:t>
            </a:r>
            <a:r>
              <a:rPr lang="en-US" sz="1600" dirty="0" smtClean="0"/>
              <a:t>before January 2013</a:t>
            </a:r>
          </a:p>
          <a:p>
            <a:r>
              <a:rPr lang="en-US" sz="1600" dirty="0" smtClean="0"/>
              <a:t>P802.11af D4.0 went through Working Group Mandatory Draft Review before May 18, 2013</a:t>
            </a:r>
          </a:p>
          <a:p>
            <a:r>
              <a:rPr lang="en-US" sz="1600" dirty="0" err="1" smtClean="0"/>
              <a:t>REVmc</a:t>
            </a:r>
            <a:r>
              <a:rPr lang="en-US" sz="1600" dirty="0" smtClean="0"/>
              <a:t> D3.0 went through MDR process </a:t>
            </a:r>
            <a:r>
              <a:rPr lang="en-US" sz="1600" dirty="0"/>
              <a:t>– </a:t>
            </a:r>
            <a:r>
              <a:rPr lang="en-US" sz="1600" dirty="0" smtClean="0"/>
              <a:t>802.11-14/781r11 dated Sept 19, 2014</a:t>
            </a:r>
          </a:p>
          <a:p>
            <a:r>
              <a:rPr lang="en-US" sz="1600" dirty="0" smtClean="0"/>
              <a:t>P802.11ah D4.0 went through MDR process – 802.11-15/247r3 dated Mar 12, 2015</a:t>
            </a:r>
          </a:p>
          <a:p>
            <a:r>
              <a:rPr lang="en-US" sz="1600" dirty="0" smtClean="0"/>
              <a:t>P802.11ai D4.0 went through MDR process – 802.11-15/248r4 dated May 14, 2015</a:t>
            </a:r>
          </a:p>
        </p:txBody>
      </p:sp>
      <p:sp>
        <p:nvSpPr>
          <p:cNvPr id="26628" name="Slide Number Placeholder 5"/>
          <p:cNvSpPr>
            <a:spLocks noGrp="1"/>
          </p:cNvSpPr>
          <p:nvPr>
            <p:ph type="sldNum" sz="quarter" idx="12"/>
          </p:nvPr>
        </p:nvSpPr>
        <p:spPr>
          <a:xfrm>
            <a:off x="4395788" y="6475413"/>
            <a:ext cx="428625" cy="182562"/>
          </a:xfrm>
          <a:noFill/>
        </p:spPr>
        <p:txBody>
          <a:bodyPr/>
          <a:lstStyle/>
          <a:p>
            <a:r>
              <a:rPr lang="en-US" smtClean="0"/>
              <a:t>Slide </a:t>
            </a:r>
            <a:fld id="{C2F44440-AD43-43F2-939F-6A909DC803D7}" type="slidenum">
              <a:rPr lang="en-US" smtClean="0"/>
              <a:pPr/>
              <a:t>11</a:t>
            </a:fld>
            <a:endParaRPr lang="en-US" smtClean="0"/>
          </a:p>
        </p:txBody>
      </p:sp>
      <p:sp>
        <p:nvSpPr>
          <p:cNvPr id="26629" name="Footer Placeholder 5"/>
          <p:cNvSpPr>
            <a:spLocks noGrp="1"/>
          </p:cNvSpPr>
          <p:nvPr>
            <p:ph type="ftr" sz="quarter" idx="11"/>
          </p:nvPr>
        </p:nvSpPr>
        <p:spPr>
          <a:noFill/>
        </p:spPr>
        <p:txBody>
          <a:bodyPr/>
          <a:lstStyle/>
          <a:p>
            <a:r>
              <a:rPr lang="en-US" smtClean="0"/>
              <a:t>Peter Ecclesine (Cisco Systems)</a:t>
            </a:r>
          </a:p>
        </p:txBody>
      </p:sp>
      <p:sp>
        <p:nvSpPr>
          <p:cNvPr id="26630" name="Date Placeholder 5"/>
          <p:cNvSpPr>
            <a:spLocks noGrp="1"/>
          </p:cNvSpPr>
          <p:nvPr>
            <p:ph type="dt" sz="quarter" idx="10"/>
          </p:nvPr>
        </p:nvSpPr>
        <p:spPr>
          <a:noFill/>
        </p:spPr>
        <p:txBody>
          <a:bodyPr/>
          <a:lstStyle/>
          <a:p>
            <a:r>
              <a:rPr lang="en-US" smtClean="0"/>
              <a:t>July 2015</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p:txBody>
          <a:bodyPr/>
          <a:lstStyle/>
          <a:p>
            <a:r>
              <a:rPr lang="en-GB" smtClean="0"/>
              <a:t>802.11 Style Guide</a:t>
            </a:r>
          </a:p>
        </p:txBody>
      </p:sp>
      <p:sp>
        <p:nvSpPr>
          <p:cNvPr id="28675" name="Rectangle 3"/>
          <p:cNvSpPr>
            <a:spLocks noGrp="1" noChangeArrowheads="1"/>
          </p:cNvSpPr>
          <p:nvPr>
            <p:ph type="body" idx="1"/>
          </p:nvPr>
        </p:nvSpPr>
        <p:spPr>
          <a:xfrm>
            <a:off x="685800" y="1524000"/>
            <a:ext cx="7772400" cy="4572000"/>
          </a:xfrm>
        </p:spPr>
        <p:txBody>
          <a:bodyPr/>
          <a:lstStyle/>
          <a:p>
            <a:r>
              <a:rPr lang="en-GB" dirty="0" smtClean="0"/>
              <a:t>See 11-09-1034-</a:t>
            </a:r>
            <a:r>
              <a:rPr lang="en-GB" dirty="0" smtClean="0">
                <a:solidFill>
                  <a:srgbClr val="FF0000"/>
                </a:solidFill>
              </a:rPr>
              <a:t>11</a:t>
            </a:r>
            <a:r>
              <a:rPr lang="en-GB" dirty="0" smtClean="0"/>
              <a:t>-0000-wg11-style-guide.doc</a:t>
            </a:r>
          </a:p>
          <a:p>
            <a:pPr lvl="1"/>
            <a:r>
              <a:rPr lang="en-US" dirty="0" smtClean="0"/>
              <a:t>We updated 802.11 </a:t>
            </a:r>
            <a:r>
              <a:rPr lang="en-US" dirty="0" err="1" smtClean="0"/>
              <a:t>WG</a:t>
            </a:r>
            <a:r>
              <a:rPr lang="en-US" dirty="0" smtClean="0"/>
              <a:t> Style Guide based on 2012 IEEE Standards Style Manual and consistency changes in final publication of the 802.11 standard</a:t>
            </a:r>
            <a:endParaRPr lang="en-GB" dirty="0" smtClean="0"/>
          </a:p>
          <a:p>
            <a:r>
              <a:rPr lang="en-US" b="0" dirty="0" smtClean="0"/>
              <a:t>Editor’s responsibility includes checking the </a:t>
            </a:r>
            <a:r>
              <a:rPr lang="en-US" dirty="0" smtClean="0"/>
              <a:t>2014 IEEE Standards Style Manual </a:t>
            </a:r>
            <a:r>
              <a:rPr lang="en-US" b="0" dirty="0" smtClean="0"/>
              <a:t>when creating or updating drafts. </a:t>
            </a:r>
            <a:r>
              <a:rPr lang="en-GB" u="sng" dirty="0" smtClean="0">
                <a:hlinkClick r:id="rId3"/>
              </a:rPr>
              <a:t>https://development.standards.ieee.org/myproject/Public/mytools/draft/styleman.pdf</a:t>
            </a:r>
            <a:endParaRPr lang="en-US" b="0" dirty="0" smtClean="0"/>
          </a:p>
          <a:p>
            <a:r>
              <a:rPr lang="en-US" b="0" dirty="0" smtClean="0"/>
              <a:t>Submissions with draft text should conform to both the </a:t>
            </a:r>
            <a:r>
              <a:rPr lang="en-US" b="0" dirty="0" err="1" smtClean="0"/>
              <a:t>WG11</a:t>
            </a:r>
            <a:r>
              <a:rPr lang="en-US" b="0" dirty="0" smtClean="0"/>
              <a:t> Style Guide and IEEE Standards Style Manual</a:t>
            </a:r>
          </a:p>
          <a:p>
            <a:r>
              <a:rPr lang="en-US" b="0" dirty="0" smtClean="0"/>
              <a:t>Note that the Style Guide evolves with our practice</a:t>
            </a:r>
          </a:p>
          <a:p>
            <a:pPr>
              <a:buFontTx/>
              <a:buNone/>
            </a:pPr>
            <a:endParaRPr lang="en-GB" dirty="0" smtClean="0"/>
          </a:p>
        </p:txBody>
      </p:sp>
      <p:sp>
        <p:nvSpPr>
          <p:cNvPr id="28676" name="Slide Number Placeholder 4"/>
          <p:cNvSpPr>
            <a:spLocks noGrp="1"/>
          </p:cNvSpPr>
          <p:nvPr>
            <p:ph type="sldNum" sz="quarter" idx="12"/>
          </p:nvPr>
        </p:nvSpPr>
        <p:spPr>
          <a:noFill/>
        </p:spPr>
        <p:txBody>
          <a:bodyPr/>
          <a:lstStyle/>
          <a:p>
            <a:r>
              <a:rPr lang="en-US" smtClean="0"/>
              <a:t>Slide </a:t>
            </a:r>
            <a:fld id="{47D261DD-C19A-4D33-B792-98F42174A4BE}" type="slidenum">
              <a:rPr lang="en-US" smtClean="0"/>
              <a:pPr/>
              <a:t>12</a:t>
            </a:fld>
            <a:endParaRPr lang="en-US" smtClean="0"/>
          </a:p>
        </p:txBody>
      </p:sp>
      <p:sp>
        <p:nvSpPr>
          <p:cNvPr id="28677" name="Footer Placeholder 5"/>
          <p:cNvSpPr>
            <a:spLocks noGrp="1"/>
          </p:cNvSpPr>
          <p:nvPr>
            <p:ph type="ftr" sz="quarter" idx="11"/>
          </p:nvPr>
        </p:nvSpPr>
        <p:spPr>
          <a:noFill/>
        </p:spPr>
        <p:txBody>
          <a:bodyPr/>
          <a:lstStyle/>
          <a:p>
            <a:r>
              <a:rPr lang="en-US" smtClean="0"/>
              <a:t>Peter Ecclesine (Cisco Systems)</a:t>
            </a:r>
          </a:p>
        </p:txBody>
      </p:sp>
      <p:sp>
        <p:nvSpPr>
          <p:cNvPr id="28678" name="Date Placeholder 5"/>
          <p:cNvSpPr>
            <a:spLocks noGrp="1"/>
          </p:cNvSpPr>
          <p:nvPr>
            <p:ph type="dt" sz="quarter" idx="10"/>
          </p:nvPr>
        </p:nvSpPr>
        <p:spPr>
          <a:noFill/>
        </p:spPr>
        <p:txBody>
          <a:bodyPr/>
          <a:lstStyle/>
          <a:p>
            <a:r>
              <a:rPr lang="en-US" smtClean="0"/>
              <a:t>July 2015</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802.11 Editor’s Guide</a:t>
            </a:r>
            <a:endParaRPr lang="en-US" dirty="0"/>
          </a:p>
        </p:txBody>
      </p:sp>
      <p:sp>
        <p:nvSpPr>
          <p:cNvPr id="3" name="Content Placeholder 2"/>
          <p:cNvSpPr>
            <a:spLocks noGrp="1"/>
          </p:cNvSpPr>
          <p:nvPr>
            <p:ph idx="1"/>
          </p:nvPr>
        </p:nvSpPr>
        <p:spPr/>
        <p:txBody>
          <a:bodyPr/>
          <a:lstStyle/>
          <a:p>
            <a:r>
              <a:rPr lang="en-GB" sz="2000" dirty="0">
                <a:hlinkClick r:id="rId2"/>
              </a:rPr>
              <a:t>https://</a:t>
            </a:r>
            <a:r>
              <a:rPr lang="en-GB" sz="2000" dirty="0" smtClean="0">
                <a:hlinkClick r:id="rId2"/>
              </a:rPr>
              <a:t>mentor.ieee.org/802.11/dcn/11/11-11-0875-03-0000-editor-s-guide.doc</a:t>
            </a:r>
            <a:r>
              <a:rPr lang="en-GB" sz="2000" dirty="0" smtClean="0"/>
              <a:t>   </a:t>
            </a:r>
            <a:endParaRPr lang="en-GB" sz="2000" dirty="0"/>
          </a:p>
          <a:p>
            <a:r>
              <a:rPr lang="en-GB" dirty="0" smtClean="0"/>
              <a:t>This document contains material relevant to the job of being an 802.11 editor.</a:t>
            </a:r>
            <a:endParaRPr lang="en-US" dirty="0" smtClean="0"/>
          </a:p>
          <a:p>
            <a:r>
              <a:rPr lang="en-GB" dirty="0" smtClean="0"/>
              <a:t>It is recommended that editors read this material before they start, as it may avoid them needlessly re-inventing the wheel.</a:t>
            </a:r>
            <a:endParaRPr lang="en-US" dirty="0" smtClean="0"/>
          </a:p>
          <a:p>
            <a:r>
              <a:rPr lang="en-US" dirty="0" smtClean="0"/>
              <a:t>Creating a Redline, Graphics, Numbering and ANA, Source Control</a:t>
            </a:r>
          </a:p>
          <a:p>
            <a:r>
              <a:rPr lang="en-US" dirty="0" smtClean="0"/>
              <a:t>Comment Resolution and Publication</a:t>
            </a:r>
            <a:endParaRPr lang="en-US" dirty="0"/>
          </a:p>
        </p:txBody>
      </p:sp>
      <p:sp>
        <p:nvSpPr>
          <p:cNvPr id="4" name="Date Placeholder 3"/>
          <p:cNvSpPr>
            <a:spLocks noGrp="1"/>
          </p:cNvSpPr>
          <p:nvPr>
            <p:ph type="dt" sz="half" idx="10"/>
          </p:nvPr>
        </p:nvSpPr>
        <p:spPr/>
        <p:txBody>
          <a:bodyPr/>
          <a:lstStyle/>
          <a:p>
            <a:pPr>
              <a:defRPr/>
            </a:pPr>
            <a:r>
              <a:rPr lang="en-US" smtClean="0"/>
              <a:t>July 2015</a:t>
            </a:r>
            <a:endParaRPr lang="en-US" dirty="0"/>
          </a:p>
        </p:txBody>
      </p:sp>
      <p:sp>
        <p:nvSpPr>
          <p:cNvPr id="5" name="Footer Placeholder 4"/>
          <p:cNvSpPr>
            <a:spLocks noGrp="1"/>
          </p:cNvSpPr>
          <p:nvPr>
            <p:ph type="ftr" sz="quarter" idx="11"/>
          </p:nvPr>
        </p:nvSpPr>
        <p:spPr/>
        <p:txBody>
          <a:bodyPr/>
          <a:lstStyle/>
          <a:p>
            <a:pPr>
              <a:defRPr/>
            </a:pPr>
            <a:r>
              <a:rPr lang="en-US" smtClean="0"/>
              <a:t>Peter Ecclesine (Cisco Systems)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5284E455-25C1-4B8F-B461-78E9C8FDBACA}" type="slidenum">
              <a:rPr lang="en-US" smtClean="0"/>
              <a:pPr>
                <a:defRPr/>
              </a:pPr>
              <a:t>13</a:t>
            </a:fld>
            <a:endParaRPr lang="en-US"/>
          </a:p>
        </p:txBody>
      </p:sp>
    </p:spTree>
    <p:extLst>
      <p:ext uri="{BB962C8B-B14F-4D97-AF65-F5344CB8AC3E}">
        <p14:creationId xmlns:p14="http://schemas.microsoft.com/office/powerpoint/2010/main" val="232768833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Number Placeholder 5"/>
          <p:cNvSpPr>
            <a:spLocks noGrp="1"/>
          </p:cNvSpPr>
          <p:nvPr>
            <p:ph type="sldNum" sz="quarter" idx="12"/>
          </p:nvPr>
        </p:nvSpPr>
        <p:spPr>
          <a:xfrm>
            <a:off x="4357688" y="6475413"/>
            <a:ext cx="504825" cy="182562"/>
          </a:xfrm>
          <a:noFill/>
        </p:spPr>
        <p:txBody>
          <a:bodyPr/>
          <a:lstStyle/>
          <a:p>
            <a:r>
              <a:rPr lang="en-US" smtClean="0"/>
              <a:t>Slide </a:t>
            </a:r>
            <a:fld id="{267CEDAE-0893-43B3-92C5-6D110BF9235A}" type="slidenum">
              <a:rPr lang="en-US" smtClean="0"/>
              <a:pPr/>
              <a:t>14</a:t>
            </a:fld>
            <a:endParaRPr lang="en-US" smtClean="0"/>
          </a:p>
        </p:txBody>
      </p:sp>
      <p:sp>
        <p:nvSpPr>
          <p:cNvPr id="29699" name="Rectangle 4"/>
          <p:cNvSpPr>
            <a:spLocks noGrp="1" noChangeArrowheads="1"/>
          </p:cNvSpPr>
          <p:nvPr>
            <p:ph type="title"/>
          </p:nvPr>
        </p:nvSpPr>
        <p:spPr>
          <a:xfrm>
            <a:off x="685800" y="685800"/>
            <a:ext cx="7772400" cy="685800"/>
          </a:xfrm>
        </p:spPr>
        <p:txBody>
          <a:bodyPr/>
          <a:lstStyle/>
          <a:p>
            <a:r>
              <a:rPr lang="en-US" smtClean="0"/>
              <a:t>Editor Amendment Ordering</a:t>
            </a:r>
          </a:p>
        </p:txBody>
      </p:sp>
      <p:graphicFrame>
        <p:nvGraphicFramePr>
          <p:cNvPr id="14461" name="Group 125"/>
          <p:cNvGraphicFramePr>
            <a:graphicFrameLocks noGrp="1"/>
          </p:cNvGraphicFramePr>
          <p:nvPr>
            <p:ph idx="1"/>
            <p:extLst>
              <p:ext uri="{D42A27DB-BD31-4B8C-83A1-F6EECF244321}">
                <p14:modId xmlns:p14="http://schemas.microsoft.com/office/powerpoint/2010/main" val="119228136"/>
              </p:ext>
            </p:extLst>
          </p:nvPr>
        </p:nvGraphicFramePr>
        <p:xfrm>
          <a:off x="914400" y="2398816"/>
          <a:ext cx="7772400" cy="3154680"/>
        </p:xfrm>
        <a:graphic>
          <a:graphicData uri="http://schemas.openxmlformats.org/drawingml/2006/table">
            <a:tbl>
              <a:tblPr/>
              <a:tblGrid>
                <a:gridCol w="2894013"/>
                <a:gridCol w="2284412"/>
                <a:gridCol w="2593975"/>
              </a:tblGrid>
              <a:tr h="334963">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dirty="0" smtClean="0">
                          <a:ln>
                            <a:noFill/>
                          </a:ln>
                          <a:solidFill>
                            <a:schemeClr val="tx1"/>
                          </a:solidFill>
                          <a:effectLst/>
                          <a:latin typeface="Times New Roman" pitchFamily="18" charset="0"/>
                        </a:rPr>
                        <a:t>Amendment Number</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smtClean="0">
                          <a:ln>
                            <a:noFill/>
                          </a:ln>
                          <a:solidFill>
                            <a:schemeClr val="tx1"/>
                          </a:solidFill>
                          <a:effectLst/>
                          <a:latin typeface="Times New Roman" pitchFamily="18" charset="0"/>
                        </a:rPr>
                        <a:t>Task Group</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dirty="0" smtClean="0">
                          <a:ln>
                            <a:noFill/>
                          </a:ln>
                          <a:solidFill>
                            <a:schemeClr val="tx1"/>
                          </a:solidFill>
                          <a:effectLst/>
                          <a:latin typeface="Times New Roman" pitchFamily="18" charset="0"/>
                        </a:rPr>
                        <a:t>Projected REVCOM Date</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14325">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400" b="0" i="0" u="none" strike="noStrike" cap="none" normalizeH="0" baseline="0" dirty="0" smtClean="0">
                          <a:ln>
                            <a:noFill/>
                          </a:ln>
                          <a:solidFill>
                            <a:schemeClr val="tx1"/>
                          </a:solidFill>
                          <a:effectLst/>
                          <a:latin typeface="Times New Roman" pitchFamily="18" charset="0"/>
                        </a:rPr>
                        <a:t>802.11REVmc</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400" b="0" i="0" u="none" strike="noStrike" cap="none" normalizeH="0" baseline="0" dirty="0" err="1" smtClean="0">
                          <a:ln>
                            <a:noFill/>
                          </a:ln>
                          <a:solidFill>
                            <a:schemeClr val="tx1"/>
                          </a:solidFill>
                          <a:effectLst/>
                          <a:latin typeface="Times New Roman" pitchFamily="18" charset="0"/>
                        </a:rPr>
                        <a:t>TGmc</a:t>
                      </a:r>
                      <a:r>
                        <a:rPr kumimoji="0" lang="en-US" sz="1400" b="0" i="0" u="none" strike="noStrike" cap="none" normalizeH="0" baseline="0" dirty="0" smtClean="0">
                          <a:ln>
                            <a:noFill/>
                          </a:ln>
                          <a:solidFill>
                            <a:schemeClr val="tx1"/>
                          </a:solidFill>
                          <a:effectLst/>
                          <a:latin typeface="Times New Roman" pitchFamily="18" charset="0"/>
                        </a:rPr>
                        <a:t> - 3640</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400" b="0" i="0" u="none" strike="noStrike" cap="none" normalizeH="0" baseline="0" dirty="0" smtClean="0">
                          <a:ln>
                            <a:noFill/>
                          </a:ln>
                          <a:solidFill>
                            <a:schemeClr val="tx1"/>
                          </a:solidFill>
                          <a:effectLst/>
                          <a:latin typeface="Times New Roman" pitchFamily="18" charset="0"/>
                        </a:rPr>
                        <a:t>Mar 2016</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14325">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400" b="0" i="0" u="none" strike="noStrike" cap="none" normalizeH="0" baseline="0" dirty="0" smtClean="0">
                          <a:ln>
                            <a:noFill/>
                          </a:ln>
                          <a:solidFill>
                            <a:schemeClr val="tx1"/>
                          </a:solidFill>
                          <a:effectLst/>
                          <a:latin typeface="Times New Roman" pitchFamily="18" charset="0"/>
                        </a:rPr>
                        <a:t>802.11-2016 Amendment 1</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err="1" smtClean="0">
                          <a:ln>
                            <a:noFill/>
                          </a:ln>
                          <a:solidFill>
                            <a:schemeClr val="tx1"/>
                          </a:solidFill>
                          <a:effectLst/>
                          <a:latin typeface="Times New Roman" pitchFamily="18" charset="0"/>
                        </a:rPr>
                        <a:t>TGai</a:t>
                      </a:r>
                      <a:r>
                        <a:rPr kumimoji="0" lang="en-US" sz="1400" b="0" i="0" u="none" strike="noStrike" cap="none" normalizeH="0" baseline="0" dirty="0" smtClean="0">
                          <a:ln>
                            <a:noFill/>
                          </a:ln>
                          <a:solidFill>
                            <a:schemeClr val="tx1"/>
                          </a:solidFill>
                          <a:effectLst/>
                          <a:latin typeface="Times New Roman" pitchFamily="18" charset="0"/>
                        </a:rPr>
                        <a:t> - 129</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400" b="0" i="0" u="none" strike="noStrike" cap="none" normalizeH="0" baseline="0" dirty="0" smtClean="0">
                          <a:ln>
                            <a:noFill/>
                          </a:ln>
                          <a:solidFill>
                            <a:schemeClr val="tx1"/>
                          </a:solidFill>
                          <a:effectLst/>
                          <a:latin typeface="Times New Roman" pitchFamily="18" charset="0"/>
                        </a:rPr>
                        <a:t>Mar 2016</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14325">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400" b="0" i="0" u="none" strike="noStrike" cap="none" normalizeH="0" baseline="0" dirty="0" smtClean="0">
                          <a:ln>
                            <a:noFill/>
                          </a:ln>
                          <a:solidFill>
                            <a:schemeClr val="tx1"/>
                          </a:solidFill>
                          <a:effectLst/>
                          <a:latin typeface="Times New Roman" pitchFamily="18" charset="0"/>
                        </a:rPr>
                        <a:t>802.11-2016 Amendment 2</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400" b="0" i="0" u="none" strike="noStrike" cap="none" normalizeH="0" baseline="0" dirty="0" err="1" smtClean="0">
                          <a:ln>
                            <a:noFill/>
                          </a:ln>
                          <a:solidFill>
                            <a:schemeClr val="tx1"/>
                          </a:solidFill>
                          <a:effectLst/>
                          <a:latin typeface="Times New Roman" pitchFamily="18" charset="0"/>
                        </a:rPr>
                        <a:t>TGah</a:t>
                      </a:r>
                      <a:r>
                        <a:rPr kumimoji="0" lang="en-US" sz="1400" b="0" i="0" u="none" strike="noStrike" cap="none" normalizeH="0" baseline="0" dirty="0" smtClean="0">
                          <a:ln>
                            <a:noFill/>
                          </a:ln>
                          <a:solidFill>
                            <a:schemeClr val="tx1"/>
                          </a:solidFill>
                          <a:effectLst/>
                          <a:latin typeface="Times New Roman" pitchFamily="18" charset="0"/>
                        </a:rPr>
                        <a:t> - 581</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400" b="0" i="0" u="none" strike="noStrike" cap="none" normalizeH="0" baseline="0" dirty="0" smtClean="0">
                          <a:ln>
                            <a:noFill/>
                          </a:ln>
                          <a:solidFill>
                            <a:schemeClr val="tx1"/>
                          </a:solidFill>
                          <a:effectLst/>
                          <a:latin typeface="Times New Roman" pitchFamily="18" charset="0"/>
                        </a:rPr>
                        <a:t>Mar 2016</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14325">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400" b="0" i="0" u="none" strike="noStrike" cap="none" normalizeH="0" baseline="0" dirty="0" smtClean="0">
                          <a:ln>
                            <a:noFill/>
                          </a:ln>
                          <a:solidFill>
                            <a:schemeClr val="tx1"/>
                          </a:solidFill>
                          <a:effectLst/>
                          <a:latin typeface="Times New Roman" pitchFamily="18" charset="0"/>
                        </a:rPr>
                        <a:t>802.11-2016 Amendment 3</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400" b="0" i="0" u="none" strike="noStrike" cap="none" normalizeH="0" baseline="0" dirty="0" err="1" smtClean="0">
                          <a:ln>
                            <a:noFill/>
                          </a:ln>
                          <a:solidFill>
                            <a:schemeClr val="tx1"/>
                          </a:solidFill>
                          <a:effectLst/>
                          <a:latin typeface="Times New Roman" pitchFamily="18" charset="0"/>
                        </a:rPr>
                        <a:t>TGaq</a:t>
                      </a:r>
                      <a:r>
                        <a:rPr kumimoji="0" lang="en-US" sz="1400" b="0" i="0" u="none" strike="noStrike" cap="none" normalizeH="0" baseline="0" dirty="0" smtClean="0">
                          <a:ln>
                            <a:noFill/>
                          </a:ln>
                          <a:solidFill>
                            <a:schemeClr val="tx1"/>
                          </a:solidFill>
                          <a:effectLst/>
                          <a:latin typeface="Times New Roman" pitchFamily="18" charset="0"/>
                        </a:rPr>
                        <a:t> - 15</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rPr>
                        <a:t>Nov 2016</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14325">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400" b="0" i="0" u="none" strike="noStrike" cap="none" normalizeH="0" baseline="0" dirty="0" smtClean="0">
                          <a:ln>
                            <a:noFill/>
                          </a:ln>
                          <a:solidFill>
                            <a:schemeClr val="tx1"/>
                          </a:solidFill>
                          <a:effectLst/>
                          <a:latin typeface="Times New Roman" pitchFamily="18" charset="0"/>
                        </a:rPr>
                        <a:t>802.11-2016 Amendment 4</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400" b="0" i="0" u="none" strike="noStrike" cap="none" normalizeH="0" baseline="0" dirty="0" err="1" smtClean="0">
                          <a:ln>
                            <a:noFill/>
                          </a:ln>
                          <a:solidFill>
                            <a:schemeClr val="tx1"/>
                          </a:solidFill>
                          <a:effectLst/>
                          <a:latin typeface="Times New Roman" pitchFamily="18" charset="0"/>
                        </a:rPr>
                        <a:t>TGak</a:t>
                      </a:r>
                      <a:r>
                        <a:rPr kumimoji="0" lang="en-US" sz="1400" b="0" i="0" u="none" strike="noStrike" cap="none" normalizeH="0" baseline="0" dirty="0" smtClean="0">
                          <a:ln>
                            <a:noFill/>
                          </a:ln>
                          <a:solidFill>
                            <a:schemeClr val="tx1"/>
                          </a:solidFill>
                          <a:effectLst/>
                          <a:latin typeface="Times New Roman" pitchFamily="18" charset="0"/>
                        </a:rPr>
                        <a:t> - 48</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rPr>
                        <a:t>Jan 2017</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14325">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rPr>
                        <a:t>802.11-2016 Amendment 5</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400" b="0" i="0" u="none" strike="noStrike" cap="none" normalizeH="0" baseline="0" dirty="0" err="1" smtClean="0">
                          <a:ln>
                            <a:noFill/>
                          </a:ln>
                          <a:solidFill>
                            <a:schemeClr val="tx1"/>
                          </a:solidFill>
                          <a:effectLst/>
                          <a:latin typeface="Times New Roman" pitchFamily="18" charset="0"/>
                        </a:rPr>
                        <a:t>TGaj</a:t>
                      </a:r>
                      <a:r>
                        <a:rPr kumimoji="0" lang="en-US" sz="1400" b="0" i="0" u="none" strike="noStrike" cap="none" normalizeH="0" baseline="0" dirty="0" smtClean="0">
                          <a:ln>
                            <a:noFill/>
                          </a:ln>
                          <a:solidFill>
                            <a:schemeClr val="tx1"/>
                          </a:solidFill>
                          <a:effectLst/>
                          <a:latin typeface="Times New Roman" pitchFamily="18" charset="0"/>
                        </a:rPr>
                        <a:t> - 109</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rPr>
                        <a:t>Jun 2016***</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14325">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rPr>
                        <a:t>802.11-2016 Amendment 6</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err="1" smtClean="0">
                          <a:ln>
                            <a:noFill/>
                          </a:ln>
                          <a:solidFill>
                            <a:schemeClr val="tx1"/>
                          </a:solidFill>
                          <a:effectLst/>
                          <a:latin typeface="Times New Roman" pitchFamily="18" charset="0"/>
                        </a:rPr>
                        <a:t>TGax</a:t>
                      </a:r>
                      <a:endParaRPr kumimoji="0" lang="en-US" sz="1400" b="0" i="0" u="none" strike="noStrike" cap="none" normalizeH="0" baseline="0" dirty="0" smtClean="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rPr>
                        <a:t>Mar 2019</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14325">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endParaRP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bl>
          </a:graphicData>
        </a:graphic>
      </p:graphicFrame>
      <p:sp>
        <p:nvSpPr>
          <p:cNvPr id="29754" name="Rectangle 65"/>
          <p:cNvSpPr>
            <a:spLocks noChangeArrowheads="1"/>
          </p:cNvSpPr>
          <p:nvPr/>
        </p:nvSpPr>
        <p:spPr bwMode="auto">
          <a:xfrm>
            <a:off x="533400" y="1219200"/>
            <a:ext cx="7924800" cy="1143000"/>
          </a:xfrm>
          <a:prstGeom prst="rect">
            <a:avLst/>
          </a:prstGeom>
          <a:noFill/>
          <a:ln w="9525">
            <a:noFill/>
            <a:miter lim="800000"/>
            <a:headEnd/>
            <a:tailEnd/>
          </a:ln>
        </p:spPr>
        <p:txBody>
          <a:bodyPr lIns="92075" tIns="46038" rIns="92075" bIns="46038"/>
          <a:lstStyle/>
          <a:p>
            <a:pPr marL="342900" indent="-342900">
              <a:lnSpc>
                <a:spcPct val="80000"/>
              </a:lnSpc>
              <a:spcBef>
                <a:spcPct val="20000"/>
              </a:spcBef>
              <a:buFontTx/>
              <a:buChar char="•"/>
            </a:pPr>
            <a:r>
              <a:rPr lang="en-US" sz="1400" b="1" dirty="0"/>
              <a:t>Data as of </a:t>
            </a:r>
            <a:r>
              <a:rPr lang="en-US" sz="1400" b="1" dirty="0" smtClean="0">
                <a:solidFill>
                  <a:srgbClr val="FF0000"/>
                </a:solidFill>
              </a:rPr>
              <a:t>July 2015</a:t>
            </a:r>
            <a:endParaRPr lang="en-US" sz="1400" b="1" dirty="0">
              <a:solidFill>
                <a:srgbClr val="FF0000"/>
              </a:solidFill>
            </a:endParaRPr>
          </a:p>
          <a:p>
            <a:pPr marL="342900" indent="-342900">
              <a:lnSpc>
                <a:spcPct val="80000"/>
              </a:lnSpc>
              <a:spcBef>
                <a:spcPct val="20000"/>
              </a:spcBef>
              <a:buFontTx/>
              <a:buChar char="•"/>
            </a:pPr>
            <a:r>
              <a:rPr lang="en-US" sz="1400" dirty="0"/>
              <a:t>See </a:t>
            </a:r>
            <a:r>
              <a:rPr lang="en-US" sz="1400" dirty="0">
                <a:hlinkClick r:id="rId3"/>
              </a:rPr>
              <a:t>http://</a:t>
            </a:r>
            <a:r>
              <a:rPr lang="en-US" sz="1400" dirty="0" smtClean="0">
                <a:hlinkClick r:id="rId3"/>
              </a:rPr>
              <a:t>grouper.ieee.org/groups/802/11/Reports/802.11_Timelines.htm</a:t>
            </a:r>
            <a:endParaRPr lang="en-US" sz="1400" dirty="0" smtClean="0"/>
          </a:p>
          <a:p>
            <a:pPr marL="342900" indent="-342900">
              <a:lnSpc>
                <a:spcPct val="80000"/>
              </a:lnSpc>
              <a:spcBef>
                <a:spcPct val="20000"/>
              </a:spcBef>
              <a:buFontTx/>
              <a:buChar char="•"/>
            </a:pPr>
            <a:r>
              <a:rPr lang="en-US" sz="1600" dirty="0" smtClean="0"/>
              <a:t>In Nov 2014, Editors changed the running order and will revisit in November 2015, maintaining this order in the interim </a:t>
            </a:r>
            <a:endParaRPr lang="en-US" sz="1600" dirty="0"/>
          </a:p>
        </p:txBody>
      </p:sp>
      <p:sp>
        <p:nvSpPr>
          <p:cNvPr id="29755" name="Text Box 66"/>
          <p:cNvSpPr txBox="1">
            <a:spLocks noChangeArrowheads="1"/>
          </p:cNvSpPr>
          <p:nvPr/>
        </p:nvSpPr>
        <p:spPr bwMode="auto">
          <a:xfrm>
            <a:off x="6705600" y="609600"/>
            <a:ext cx="1981200" cy="822325"/>
          </a:xfrm>
          <a:prstGeom prst="rect">
            <a:avLst/>
          </a:prstGeom>
          <a:noFill/>
          <a:ln w="12700">
            <a:noFill/>
            <a:miter lim="800000"/>
            <a:headEnd type="none" w="sm" len="sm"/>
            <a:tailEnd type="none" w="sm" len="sm"/>
          </a:ln>
        </p:spPr>
        <p:txBody>
          <a:bodyPr>
            <a:spAutoFit/>
          </a:bodyPr>
          <a:lstStyle/>
          <a:p>
            <a:pPr>
              <a:spcBef>
                <a:spcPct val="50000"/>
              </a:spcBef>
            </a:pPr>
            <a:r>
              <a:rPr lang="en-US" b="1">
                <a:solidFill>
                  <a:srgbClr val="FF0000"/>
                </a:solidFill>
              </a:rPr>
              <a:t>Amendment numbering is editorial! No need to make ballot comments on these dynamic numbers!</a:t>
            </a:r>
          </a:p>
        </p:txBody>
      </p:sp>
      <p:sp>
        <p:nvSpPr>
          <p:cNvPr id="29756" name="Footer Placeholder 7"/>
          <p:cNvSpPr>
            <a:spLocks noGrp="1"/>
          </p:cNvSpPr>
          <p:nvPr>
            <p:ph type="ftr" sz="quarter" idx="11"/>
          </p:nvPr>
        </p:nvSpPr>
        <p:spPr>
          <a:noFill/>
        </p:spPr>
        <p:txBody>
          <a:bodyPr/>
          <a:lstStyle/>
          <a:p>
            <a:r>
              <a:rPr lang="en-US" smtClean="0"/>
              <a:t>Peter Ecclesine (Cisco Systems)</a:t>
            </a:r>
          </a:p>
        </p:txBody>
      </p:sp>
      <p:sp>
        <p:nvSpPr>
          <p:cNvPr id="29757" name="Date Placeholder 7"/>
          <p:cNvSpPr>
            <a:spLocks noGrp="1"/>
          </p:cNvSpPr>
          <p:nvPr>
            <p:ph type="dt" sz="quarter" idx="10"/>
          </p:nvPr>
        </p:nvSpPr>
        <p:spPr>
          <a:noFill/>
        </p:spPr>
        <p:txBody>
          <a:bodyPr/>
          <a:lstStyle/>
          <a:p>
            <a:r>
              <a:rPr lang="en-US" smtClean="0"/>
              <a:t>July 2015</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Number Placeholder 5"/>
          <p:cNvSpPr>
            <a:spLocks noGrp="1"/>
          </p:cNvSpPr>
          <p:nvPr>
            <p:ph type="sldNum" sz="quarter" idx="12"/>
          </p:nvPr>
        </p:nvSpPr>
        <p:spPr>
          <a:xfrm>
            <a:off x="4357688" y="6475413"/>
            <a:ext cx="504825" cy="182562"/>
          </a:xfrm>
          <a:noFill/>
        </p:spPr>
        <p:txBody>
          <a:bodyPr/>
          <a:lstStyle/>
          <a:p>
            <a:r>
              <a:rPr lang="en-US" smtClean="0"/>
              <a:t>Slide </a:t>
            </a:r>
            <a:fld id="{530BA4BB-2CC5-42D0-8747-56B48B57AB9A}" type="slidenum">
              <a:rPr lang="en-US" smtClean="0"/>
              <a:pPr/>
              <a:t>15</a:t>
            </a:fld>
            <a:endParaRPr lang="en-US" smtClean="0"/>
          </a:p>
        </p:txBody>
      </p:sp>
      <p:sp>
        <p:nvSpPr>
          <p:cNvPr id="30723" name="Rectangle 2"/>
          <p:cNvSpPr>
            <a:spLocks noGrp="1" noChangeArrowheads="1"/>
          </p:cNvSpPr>
          <p:nvPr>
            <p:ph type="title"/>
          </p:nvPr>
        </p:nvSpPr>
        <p:spPr/>
        <p:txBody>
          <a:bodyPr/>
          <a:lstStyle/>
          <a:p>
            <a:r>
              <a:rPr lang="en-US" smtClean="0"/>
              <a:t>Email Your Draft Status Updates</a:t>
            </a:r>
          </a:p>
        </p:txBody>
      </p:sp>
      <p:sp>
        <p:nvSpPr>
          <p:cNvPr id="30724" name="Rectangle 3"/>
          <p:cNvSpPr>
            <a:spLocks noGrp="1" noChangeArrowheads="1"/>
          </p:cNvSpPr>
          <p:nvPr>
            <p:ph type="body" idx="1"/>
          </p:nvPr>
        </p:nvSpPr>
        <p:spPr/>
        <p:txBody>
          <a:bodyPr/>
          <a:lstStyle/>
          <a:p>
            <a:r>
              <a:rPr lang="en-US" smtClean="0"/>
              <a:t>Each editor, please send update for next page via the editor’s reflector </a:t>
            </a:r>
            <a:r>
              <a:rPr lang="en-US" smtClean="0">
                <a:solidFill>
                  <a:srgbClr val="FF0000"/>
                </a:solidFill>
              </a:rPr>
              <a:t>no later than Thursday am2 to update table on next page</a:t>
            </a:r>
            <a:r>
              <a:rPr lang="en-US" smtClean="0"/>
              <a:t>!</a:t>
            </a:r>
          </a:p>
        </p:txBody>
      </p:sp>
      <p:sp>
        <p:nvSpPr>
          <p:cNvPr id="30725" name="Date Placeholder 3"/>
          <p:cNvSpPr txBox="1">
            <a:spLocks noGrp="1"/>
          </p:cNvSpPr>
          <p:nvPr/>
        </p:nvSpPr>
        <p:spPr bwMode="auto">
          <a:xfrm>
            <a:off x="696913" y="336550"/>
            <a:ext cx="0" cy="274638"/>
          </a:xfrm>
          <a:prstGeom prst="rect">
            <a:avLst/>
          </a:prstGeom>
          <a:noFill/>
          <a:ln w="9525">
            <a:noFill/>
            <a:miter lim="800000"/>
            <a:headEnd/>
            <a:tailEnd/>
          </a:ln>
        </p:spPr>
        <p:txBody>
          <a:bodyPr wrap="none" lIns="0" tIns="0" rIns="0" bIns="0" anchor="b">
            <a:spAutoFit/>
          </a:bodyPr>
          <a:lstStyle/>
          <a:p>
            <a:endParaRPr lang="en-GB" sz="1800" b="1"/>
          </a:p>
        </p:txBody>
      </p:sp>
      <p:sp>
        <p:nvSpPr>
          <p:cNvPr id="30726" name="Footer Placeholder 6"/>
          <p:cNvSpPr>
            <a:spLocks noGrp="1"/>
          </p:cNvSpPr>
          <p:nvPr>
            <p:ph type="ftr" sz="quarter" idx="11"/>
          </p:nvPr>
        </p:nvSpPr>
        <p:spPr>
          <a:noFill/>
        </p:spPr>
        <p:txBody>
          <a:bodyPr/>
          <a:lstStyle/>
          <a:p>
            <a:r>
              <a:rPr lang="en-US" smtClean="0"/>
              <a:t>Peter Ecclesine (Cisco Systems)</a:t>
            </a:r>
          </a:p>
        </p:txBody>
      </p:sp>
      <p:sp>
        <p:nvSpPr>
          <p:cNvPr id="30727" name="Date Placeholder 6"/>
          <p:cNvSpPr>
            <a:spLocks noGrp="1"/>
          </p:cNvSpPr>
          <p:nvPr>
            <p:ph type="dt" sz="quarter" idx="10"/>
          </p:nvPr>
        </p:nvSpPr>
        <p:spPr>
          <a:noFill/>
        </p:spPr>
        <p:txBody>
          <a:bodyPr/>
          <a:lstStyle/>
          <a:p>
            <a:r>
              <a:rPr lang="en-US" smtClean="0"/>
              <a:t>July 2015</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ext Box 116"/>
          <p:cNvSpPr txBox="1">
            <a:spLocks noChangeArrowheads="1"/>
          </p:cNvSpPr>
          <p:nvPr/>
        </p:nvSpPr>
        <p:spPr bwMode="auto">
          <a:xfrm>
            <a:off x="7543800" y="762000"/>
            <a:ext cx="1295400" cy="457200"/>
          </a:xfrm>
          <a:prstGeom prst="rect">
            <a:avLst/>
          </a:prstGeom>
          <a:solidFill>
            <a:srgbClr val="92D050"/>
          </a:solidFill>
          <a:ln w="12700">
            <a:noFill/>
            <a:miter lim="800000"/>
            <a:headEnd type="none" w="sm" len="sm"/>
            <a:tailEnd type="none" w="sm" len="sm"/>
          </a:ln>
        </p:spPr>
        <p:txBody>
          <a:bodyPr>
            <a:spAutoFit/>
          </a:bodyPr>
          <a:lstStyle/>
          <a:p>
            <a:pPr algn="ctr"/>
            <a:r>
              <a:rPr lang="en-US"/>
              <a:t>Most current doc shaded green.</a:t>
            </a:r>
            <a:endParaRPr lang="en-US" b="1"/>
          </a:p>
        </p:txBody>
      </p:sp>
      <p:graphicFrame>
        <p:nvGraphicFramePr>
          <p:cNvPr id="79875" name="Group 3"/>
          <p:cNvGraphicFramePr>
            <a:graphicFrameLocks noGrp="1"/>
          </p:cNvGraphicFramePr>
          <p:nvPr>
            <p:extLst>
              <p:ext uri="{D42A27DB-BD31-4B8C-83A1-F6EECF244321}">
                <p14:modId xmlns:p14="http://schemas.microsoft.com/office/powerpoint/2010/main" val="962828364"/>
              </p:ext>
            </p:extLst>
          </p:nvPr>
        </p:nvGraphicFramePr>
        <p:xfrm>
          <a:off x="457200" y="1371600"/>
          <a:ext cx="8077200" cy="3309938"/>
        </p:xfrm>
        <a:graphic>
          <a:graphicData uri="http://schemas.openxmlformats.org/drawingml/2006/table">
            <a:tbl>
              <a:tblPr/>
              <a:tblGrid>
                <a:gridCol w="325603"/>
                <a:gridCol w="402976"/>
                <a:gridCol w="338221"/>
                <a:gridCol w="347579"/>
                <a:gridCol w="338221"/>
                <a:gridCol w="381000"/>
                <a:gridCol w="457200"/>
                <a:gridCol w="381000"/>
                <a:gridCol w="304800"/>
                <a:gridCol w="762000"/>
                <a:gridCol w="533400"/>
                <a:gridCol w="533400"/>
                <a:gridCol w="1828800"/>
                <a:gridCol w="1143000"/>
              </a:tblGrid>
              <a:tr h="261938">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Times New Roman" pitchFamily="18" charset="0"/>
                        </a:rPr>
                        <a:t>TG</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gridSpan="8">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000" b="1" i="0" u="none" strike="noStrike" cap="none" normalizeH="0" baseline="0" dirty="0" smtClean="0">
                          <a:ln>
                            <a:noFill/>
                          </a:ln>
                          <a:solidFill>
                            <a:srgbClr val="00B050"/>
                          </a:solidFill>
                          <a:effectLst/>
                          <a:latin typeface="Times New Roman" pitchFamily="18" charset="0"/>
                        </a:rPr>
                        <a:t>Published </a:t>
                      </a:r>
                      <a:r>
                        <a:rPr kumimoji="0" lang="en-US" sz="1000" b="1" i="0" u="none" strike="noStrike" cap="none" normalizeH="0" baseline="0" dirty="0" smtClean="0">
                          <a:ln>
                            <a:noFill/>
                          </a:ln>
                          <a:solidFill>
                            <a:schemeClr val="tx1"/>
                          </a:solidFill>
                          <a:effectLst/>
                          <a:latin typeface="Times New Roman" pitchFamily="18" charset="0"/>
                        </a:rPr>
                        <a:t>or </a:t>
                      </a:r>
                      <a:r>
                        <a:rPr kumimoji="0" lang="en-US" sz="1000" b="1" i="0" u="none" strike="noStrike" cap="none" normalizeH="0" baseline="0" dirty="0" smtClean="0">
                          <a:ln>
                            <a:noFill/>
                          </a:ln>
                          <a:solidFill>
                            <a:srgbClr val="0000CC"/>
                          </a:solidFill>
                          <a:effectLst/>
                          <a:latin typeface="Times New Roman" pitchFamily="18" charset="0"/>
                        </a:rPr>
                        <a:t>Draft</a:t>
                      </a:r>
                      <a:r>
                        <a:rPr kumimoji="0" lang="en-US" sz="1000" b="1" i="0" u="none" strike="noStrike" cap="none" normalizeH="0" baseline="0" dirty="0" smtClean="0">
                          <a:ln>
                            <a:noFill/>
                          </a:ln>
                          <a:solidFill>
                            <a:schemeClr val="tx1"/>
                          </a:solidFill>
                          <a:effectLst/>
                          <a:latin typeface="Times New Roman" pitchFamily="18" charset="0"/>
                        </a:rPr>
                        <a:t> Baseline Documents</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000" b="1" i="0" u="none" strike="noStrike" cap="none" normalizeH="0" baseline="0" dirty="0" smtClean="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000" b="1" i="0" u="none" strike="noStrike" cap="none" normalizeH="0" baseline="0" dirty="0" smtClean="0">
                        <a:ln>
                          <a:noFill/>
                        </a:ln>
                        <a:solidFill>
                          <a:schemeClr val="tx1"/>
                        </a:solidFill>
                        <a:effectLst/>
                        <a:latin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1000" b="1" i="0" u="none" strike="noStrike" cap="none" normalizeH="0" baseline="0" dirty="0" smtClean="0">
                          <a:ln>
                            <a:noFill/>
                          </a:ln>
                          <a:solidFill>
                            <a:schemeClr val="tx1"/>
                          </a:solidFill>
                          <a:effectLst/>
                          <a:latin typeface="Times New Roman" pitchFamily="18" charset="0"/>
                        </a:rPr>
                        <a:t>Source</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000" b="1" i="0" u="none" strike="noStrike" cap="none" normalizeH="0" baseline="0" dirty="0" smtClean="0">
                        <a:ln>
                          <a:noFill/>
                        </a:ln>
                        <a:solidFill>
                          <a:schemeClr val="tx1"/>
                        </a:solidFill>
                        <a:effectLst/>
                        <a:latin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1000" b="1" i="0" u="none" strike="noStrike" cap="none" normalizeH="0" baseline="0" dirty="0" smtClean="0">
                          <a:ln>
                            <a:noFill/>
                          </a:ln>
                          <a:solidFill>
                            <a:schemeClr val="tx1"/>
                          </a:solidFill>
                          <a:effectLst/>
                          <a:latin typeface="Times New Roman" pitchFamily="18" charset="0"/>
                        </a:rPr>
                        <a:t>MDR</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tx1"/>
                          </a:solidFill>
                          <a:effectLst/>
                          <a:latin typeface="Times New Roman" pitchFamily="18" charset="0"/>
                        </a:rPr>
                        <a:t>Style Guide</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000" b="1" i="0" u="none" strike="noStrike" cap="none" normalizeH="0" baseline="0" smtClean="0">
                        <a:ln>
                          <a:noFill/>
                        </a:ln>
                        <a:solidFill>
                          <a:schemeClr val="tx1"/>
                        </a:solidFill>
                        <a:effectLst/>
                        <a:latin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tx1"/>
                          </a:solidFill>
                          <a:effectLst/>
                          <a:latin typeface="Times New Roman" pitchFamily="18" charset="0"/>
                        </a:rPr>
                        <a:t>Editor</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000" b="1" i="0" u="none" strike="noStrike" cap="none" normalizeH="0" baseline="0" dirty="0" smtClean="0">
                          <a:ln>
                            <a:noFill/>
                          </a:ln>
                          <a:solidFill>
                            <a:schemeClr val="tx1"/>
                          </a:solidFill>
                          <a:effectLst/>
                          <a:latin typeface="Times New Roman" pitchFamily="18" charset="0"/>
                        </a:rPr>
                        <a:t>Snapshot Date</a:t>
                      </a:r>
                    </a:p>
                  </a:txBody>
                  <a:tcPr marR="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92100">
                <a:tc vMerge="1">
                  <a:txBody>
                    <a:bodyPr/>
                    <a:lstStyle/>
                    <a:p>
                      <a:endParaRPr lang="en-US"/>
                    </a:p>
                  </a:txBody>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rgbClr val="00B050"/>
                          </a:solidFill>
                          <a:effectLst/>
                          <a:latin typeface="Times New Roman" pitchFamily="18" charset="0"/>
                        </a:rPr>
                        <a:t>Published</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folHlink"/>
                          </a:solidFill>
                          <a:effectLst/>
                          <a:latin typeface="Times New Roman" pitchFamily="18" charset="0"/>
                        </a:rPr>
                        <a:t>mc</a:t>
                      </a: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100" b="1" i="0" u="none" strike="noStrike" cap="none" normalizeH="0" baseline="0" dirty="0" smtClean="0">
                        <a:ln>
                          <a:noFill/>
                        </a:ln>
                        <a:solidFill>
                          <a:schemeClr val="folHlink"/>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err="1" smtClean="0">
                          <a:ln>
                            <a:noFill/>
                          </a:ln>
                          <a:solidFill>
                            <a:schemeClr val="folHlink"/>
                          </a:solidFill>
                          <a:effectLst/>
                          <a:latin typeface="Times New Roman" pitchFamily="18" charset="0"/>
                        </a:rPr>
                        <a:t>ai</a:t>
                      </a:r>
                      <a:endParaRPr kumimoji="0" lang="en-US" sz="1100" b="1" i="0" u="none" strike="noStrike" cap="none" normalizeH="0" baseline="0" dirty="0" smtClean="0">
                        <a:ln>
                          <a:noFill/>
                        </a:ln>
                        <a:solidFill>
                          <a:schemeClr val="folHlink"/>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folHlink"/>
                          </a:solidFill>
                          <a:effectLst/>
                          <a:latin typeface="Times New Roman" pitchFamily="18" charset="0"/>
                        </a:rPr>
                        <a:t>ah</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err="1" smtClean="0">
                          <a:ln>
                            <a:noFill/>
                          </a:ln>
                          <a:solidFill>
                            <a:schemeClr val="folHlink"/>
                          </a:solidFill>
                          <a:effectLst/>
                          <a:latin typeface="Times New Roman" pitchFamily="18" charset="0"/>
                        </a:rPr>
                        <a:t>aq</a:t>
                      </a:r>
                      <a:endParaRPr kumimoji="0" lang="en-US" sz="1100" b="1" i="0" u="none" strike="noStrike" cap="none" normalizeH="0" baseline="0" dirty="0" smtClean="0">
                        <a:ln>
                          <a:noFill/>
                        </a:ln>
                        <a:solidFill>
                          <a:schemeClr val="folHlink"/>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err="1" smtClean="0">
                          <a:ln>
                            <a:noFill/>
                          </a:ln>
                          <a:solidFill>
                            <a:schemeClr val="folHlink"/>
                          </a:solidFill>
                          <a:effectLst/>
                          <a:latin typeface="Times New Roman" pitchFamily="18" charset="0"/>
                        </a:rPr>
                        <a:t>ak</a:t>
                      </a:r>
                      <a:endParaRPr kumimoji="0" lang="en-US" sz="1100" b="1" i="0" u="none" strike="noStrike" cap="none" normalizeH="0" baseline="0" dirty="0" smtClean="0">
                        <a:ln>
                          <a:noFill/>
                        </a:ln>
                        <a:solidFill>
                          <a:schemeClr val="folHlink"/>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err="1" smtClean="0">
                          <a:ln>
                            <a:noFill/>
                          </a:ln>
                          <a:solidFill>
                            <a:schemeClr val="folHlink"/>
                          </a:solidFill>
                          <a:effectLst/>
                          <a:latin typeface="Times New Roman" pitchFamily="18" charset="0"/>
                        </a:rPr>
                        <a:t>aj</a:t>
                      </a:r>
                      <a:endParaRPr kumimoji="0" lang="en-US" sz="1100" b="1" i="0" u="none" strike="noStrike" cap="none" normalizeH="0" baseline="0" dirty="0" smtClean="0">
                        <a:ln>
                          <a:noFill/>
                        </a:ln>
                        <a:solidFill>
                          <a:schemeClr val="folHlink"/>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folHlink"/>
                          </a:solidFill>
                          <a:effectLst/>
                          <a:latin typeface="Times New Roman" pitchFamily="18" charset="0"/>
                        </a:rPr>
                        <a:t>ax</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r>
              <a:tr h="378142">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folHlink"/>
                          </a:solidFill>
                          <a:effectLst/>
                          <a:latin typeface="Times New Roman" pitchFamily="18" charset="0"/>
                        </a:rPr>
                        <a:t>mc</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B050"/>
                          </a:solidFill>
                          <a:effectLst/>
                          <a:latin typeface="Times New Roman" pitchFamily="18" charset="0"/>
                        </a:rPr>
                        <a:t>Y</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CC"/>
                          </a:solidFill>
                          <a:effectLst/>
                          <a:latin typeface="Times New Roman" pitchFamily="18" charset="0"/>
                        </a:rPr>
                        <a:t>4.0</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92D050"/>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smtClean="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Frame 12.0</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Yes</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2012</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smtClean="0">
                          <a:ln>
                            <a:noFill/>
                          </a:ln>
                          <a:solidFill>
                            <a:schemeClr val="tx1"/>
                          </a:solidFill>
                          <a:effectLst/>
                          <a:latin typeface="Times New Roman" pitchFamily="18" charset="0"/>
                        </a:rPr>
                        <a:t>Adrian Stephens</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smtClean="0">
                          <a:ln>
                            <a:noFill/>
                          </a:ln>
                          <a:solidFill>
                            <a:schemeClr val="tx1"/>
                          </a:solidFill>
                          <a:effectLst/>
                          <a:latin typeface="Times New Roman" pitchFamily="18" charset="0"/>
                        </a:rPr>
                        <a:t>Edward Au, Emily Qi</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12-May</a:t>
                      </a:r>
                    </a:p>
                  </a:txBody>
                  <a:tcPr marR="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0480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err="1" smtClean="0">
                          <a:ln>
                            <a:noFill/>
                          </a:ln>
                          <a:solidFill>
                            <a:schemeClr val="folHlink"/>
                          </a:solidFill>
                          <a:effectLst/>
                          <a:latin typeface="Times New Roman" pitchFamily="18" charset="0"/>
                        </a:rPr>
                        <a:t>ai</a:t>
                      </a:r>
                      <a:endParaRPr kumimoji="0" lang="en-US" sz="1400" b="0" i="0" u="none" strike="noStrike" cap="none" normalizeH="0" baseline="0" dirty="0" smtClean="0">
                        <a:ln>
                          <a:noFill/>
                        </a:ln>
                        <a:solidFill>
                          <a:schemeClr val="folHlink"/>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B050"/>
                          </a:solidFill>
                          <a:effectLst/>
                          <a:latin typeface="Times New Roman" pitchFamily="18" charset="0"/>
                        </a:rPr>
                        <a:t>N</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CC"/>
                          </a:solidFill>
                          <a:effectLst/>
                          <a:latin typeface="Times New Roman" pitchFamily="18" charset="0"/>
                        </a:rPr>
                        <a:t>4.0</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CC"/>
                          </a:solidFill>
                          <a:effectLst/>
                          <a:latin typeface="Times New Roman" pitchFamily="18" charset="0"/>
                        </a:rPr>
                        <a:t>4.3</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92D050"/>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lang="en-US" sz="1200" kern="1200" dirty="0" smtClean="0">
                          <a:solidFill>
                            <a:schemeClr val="tx1"/>
                          </a:solidFill>
                          <a:latin typeface="+mn-lt"/>
                          <a:ea typeface="+mn-ea"/>
                          <a:cs typeface="+mn-cs"/>
                        </a:rPr>
                        <a:t>Frame 12.0</a:t>
                      </a:r>
                      <a:endParaRPr kumimoji="0" lang="en-US" sz="1200" b="0" i="0" u="none" strike="noStrike" cap="none" normalizeH="0" baseline="0" dirty="0" smtClean="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Yes</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2012</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Lee Armstrong</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Ping FANG</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200" b="0" i="0" u="none" strike="noStrike" cap="none" normalizeH="0" baseline="0" dirty="0" smtClean="0">
                          <a:ln>
                            <a:noFill/>
                          </a:ln>
                          <a:solidFill>
                            <a:schemeClr val="tx1"/>
                          </a:solidFill>
                          <a:effectLst/>
                          <a:latin typeface="Times New Roman" pitchFamily="18" charset="0"/>
                        </a:rPr>
                        <a:t>10-May</a:t>
                      </a: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smtClean="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3528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folHlink"/>
                          </a:solidFill>
                          <a:effectLst/>
                          <a:latin typeface="Times New Roman" pitchFamily="18" charset="0"/>
                        </a:rPr>
                        <a:t>ah</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B050"/>
                          </a:solidFill>
                          <a:effectLst/>
                          <a:latin typeface="Times New Roman" pitchFamily="18" charset="0"/>
                        </a:rPr>
                        <a:t>N</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CC"/>
                          </a:solidFill>
                          <a:effectLst/>
                          <a:latin typeface="Times New Roman" pitchFamily="18" charset="0"/>
                        </a:rPr>
                        <a:t>4.0</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CC"/>
                          </a:solidFill>
                          <a:effectLst/>
                          <a:latin typeface="Times New Roman" pitchFamily="18" charset="0"/>
                        </a:rPr>
                        <a:t>5.0</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92D050"/>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smtClean="0">
                          <a:ln>
                            <a:noFill/>
                          </a:ln>
                          <a:solidFill>
                            <a:schemeClr val="tx1"/>
                          </a:solidFill>
                          <a:effectLst/>
                          <a:latin typeface="Times New Roman" pitchFamily="18" charset="0"/>
                        </a:rPr>
                        <a:t>Frame 11.0</a:t>
                      </a:r>
                      <a:endParaRPr kumimoji="0" lang="en-US" sz="1200" b="0" i="0" u="none" strike="noStrike" cap="none" normalizeH="0" baseline="0" dirty="0" smtClean="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Yes</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2012</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err="1" smtClean="0">
                          <a:ln>
                            <a:noFill/>
                          </a:ln>
                          <a:solidFill>
                            <a:schemeClr val="tx1"/>
                          </a:solidFill>
                          <a:effectLst/>
                          <a:latin typeface="Times New Roman" pitchFamily="18" charset="0"/>
                        </a:rPr>
                        <a:t>Yongho</a:t>
                      </a:r>
                      <a:r>
                        <a:rPr kumimoji="0" lang="en-US" sz="1200" b="0" i="0" u="none" strike="noStrike" cap="none" normalizeH="0" baseline="0" dirty="0" smtClean="0">
                          <a:ln>
                            <a:noFill/>
                          </a:ln>
                          <a:solidFill>
                            <a:schemeClr val="tx1"/>
                          </a:solidFill>
                          <a:effectLst/>
                          <a:latin typeface="Times New Roman" pitchFamily="18" charset="0"/>
                        </a:rPr>
                        <a:t> </a:t>
                      </a:r>
                      <a:r>
                        <a:rPr kumimoji="0" lang="en-US" sz="1200" b="0" i="0" u="none" strike="noStrike" cap="none" normalizeH="0" baseline="0" dirty="0" err="1" smtClean="0">
                          <a:ln>
                            <a:noFill/>
                          </a:ln>
                          <a:solidFill>
                            <a:schemeClr val="tx1"/>
                          </a:solidFill>
                          <a:effectLst/>
                          <a:latin typeface="Times New Roman" pitchFamily="18" charset="0"/>
                        </a:rPr>
                        <a:t>Seok</a:t>
                      </a:r>
                      <a:endParaRPr kumimoji="0" lang="en-US" sz="1200" b="0" i="0" u="none" strike="noStrike" cap="none" normalizeH="0" baseline="0" dirty="0" smtClean="0">
                        <a:ln>
                          <a:noFill/>
                        </a:ln>
                        <a:solidFill>
                          <a:schemeClr val="tx1"/>
                        </a:solidFill>
                        <a:effectLst/>
                        <a:latin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r>
                        <a:rPr lang="en-US" sz="1200" kern="1200" dirty="0" smtClean="0">
                          <a:solidFill>
                            <a:schemeClr val="tx1"/>
                          </a:solidFill>
                          <a:effectLst/>
                          <a:latin typeface="+mn-lt"/>
                          <a:ea typeface="+mn-ea"/>
                          <a:cs typeface="+mn-cs"/>
                        </a:rPr>
                        <a:t>Alfred </a:t>
                      </a:r>
                      <a:r>
                        <a:rPr lang="en-US" sz="1200" kern="1200" dirty="0" err="1" smtClean="0">
                          <a:solidFill>
                            <a:schemeClr val="tx1"/>
                          </a:solidFill>
                          <a:effectLst/>
                          <a:latin typeface="+mn-lt"/>
                          <a:ea typeface="+mn-ea"/>
                          <a:cs typeface="+mn-cs"/>
                        </a:rPr>
                        <a:t>Asterjadhi</a:t>
                      </a:r>
                      <a:endParaRPr kumimoji="0" lang="en-US" sz="1200" b="0" i="0" u="none" strike="noStrike" cap="none" normalizeH="0" baseline="0" dirty="0" smtClean="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10-May</a:t>
                      </a:r>
                    </a:p>
                  </a:txBody>
                  <a:tcPr marR="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0480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err="1" smtClean="0">
                          <a:ln>
                            <a:noFill/>
                          </a:ln>
                          <a:solidFill>
                            <a:schemeClr val="folHlink"/>
                          </a:solidFill>
                          <a:effectLst/>
                          <a:latin typeface="Times New Roman" pitchFamily="18" charset="0"/>
                        </a:rPr>
                        <a:t>aq</a:t>
                      </a:r>
                      <a:endParaRPr kumimoji="0" lang="en-US" sz="1400" b="0" i="0" u="none" strike="noStrike" cap="none" normalizeH="0" baseline="0" dirty="0" smtClean="0">
                        <a:ln>
                          <a:noFill/>
                        </a:ln>
                        <a:solidFill>
                          <a:schemeClr val="folHlink"/>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B050"/>
                          </a:solidFill>
                          <a:effectLst/>
                          <a:latin typeface="Times New Roman" pitchFamily="18" charset="0"/>
                        </a:rPr>
                        <a:t>N</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CC"/>
                          </a:solidFill>
                          <a:effectLst/>
                          <a:latin typeface="Times New Roman" pitchFamily="18" charset="0"/>
                        </a:rPr>
                        <a:t>1.2</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92D050"/>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400" b="1"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Word</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No</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2012</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smtClean="0">
                          <a:ln>
                            <a:noFill/>
                          </a:ln>
                          <a:solidFill>
                            <a:schemeClr val="tx1"/>
                          </a:solidFill>
                          <a:effectLst/>
                          <a:latin typeface="Times New Roman" pitchFamily="18" charset="0"/>
                        </a:rPr>
                        <a:t>Dan Gal</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smtClean="0">
                          <a:ln>
                            <a:noFill/>
                          </a:ln>
                          <a:solidFill>
                            <a:schemeClr val="tx1"/>
                          </a:solidFill>
                          <a:effectLst/>
                          <a:latin typeface="Times New Roman" pitchFamily="18" charset="0"/>
                        </a:rPr>
                        <a:t>8-May</a:t>
                      </a:r>
                    </a:p>
                  </a:txBody>
                  <a:tcPr marR="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5908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err="1" smtClean="0">
                          <a:ln>
                            <a:noFill/>
                          </a:ln>
                          <a:solidFill>
                            <a:srgbClr val="0000CC"/>
                          </a:solidFill>
                          <a:effectLst/>
                          <a:latin typeface="Times New Roman" pitchFamily="18" charset="0"/>
                        </a:rPr>
                        <a:t>ak</a:t>
                      </a:r>
                      <a:endParaRPr kumimoji="0" lang="en-US" sz="14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B050"/>
                          </a:solidFill>
                          <a:effectLst/>
                          <a:latin typeface="Times New Roman" pitchFamily="18" charset="0"/>
                        </a:rPr>
                        <a:t>N</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CC"/>
                          </a:solidFill>
                          <a:effectLst/>
                          <a:latin typeface="Times New Roman" pitchFamily="18" charset="0"/>
                        </a:rPr>
                        <a:t>4.0</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rgbClr val="0000CC"/>
                          </a:solidFill>
                          <a:effectLst/>
                          <a:latin typeface="Times New Roman" pitchFamily="18" charset="0"/>
                        </a:rPr>
                        <a:t>1.0</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92D050"/>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200" b="0" i="0" u="none" strike="noStrike" cap="none" normalizeH="0" baseline="0" dirty="0" smtClean="0">
                          <a:ln>
                            <a:noFill/>
                          </a:ln>
                          <a:solidFill>
                            <a:schemeClr val="tx1"/>
                          </a:solidFill>
                          <a:effectLst/>
                          <a:latin typeface="Times New Roman" pitchFamily="18" charset="0"/>
                        </a:rPr>
                        <a:t>Word</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smtClean="0">
                          <a:ln>
                            <a:noFill/>
                          </a:ln>
                          <a:solidFill>
                            <a:schemeClr val="tx1"/>
                          </a:solidFill>
                          <a:effectLst/>
                          <a:latin typeface="Times New Roman" pitchFamily="18" charset="0"/>
                        </a:rPr>
                        <a:t>No</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smtClean="0">
                          <a:ln>
                            <a:noFill/>
                          </a:ln>
                          <a:solidFill>
                            <a:schemeClr val="tx1"/>
                          </a:solidFill>
                          <a:effectLst/>
                          <a:latin typeface="Times New Roman" pitchFamily="18" charset="0"/>
                        </a:rPr>
                        <a:t>2012</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smtClean="0">
                          <a:ln>
                            <a:noFill/>
                          </a:ln>
                          <a:solidFill>
                            <a:schemeClr val="tx1"/>
                          </a:solidFill>
                          <a:effectLst/>
                          <a:latin typeface="Times New Roman" pitchFamily="18" charset="0"/>
                        </a:rPr>
                        <a:t>Donald Eastlake</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smtClean="0">
                          <a:ln>
                            <a:noFill/>
                          </a:ln>
                          <a:solidFill>
                            <a:schemeClr val="tx1"/>
                          </a:solidFill>
                          <a:effectLst/>
                          <a:latin typeface="Times New Roman" pitchFamily="18" charset="0"/>
                        </a:rPr>
                        <a:t>Norm Finn</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200" b="0" i="0" u="none" strike="noStrike" cap="none" normalizeH="0" baseline="0" dirty="0" smtClean="0">
                          <a:ln>
                            <a:noFill/>
                          </a:ln>
                          <a:solidFill>
                            <a:schemeClr val="tx1"/>
                          </a:solidFill>
                          <a:effectLst/>
                          <a:latin typeface="Times New Roman" pitchFamily="18" charset="0"/>
                        </a:rPr>
                        <a:t>12-May</a:t>
                      </a:r>
                    </a:p>
                  </a:txBody>
                  <a:tcPr marR="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71462">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err="1" smtClean="0">
                          <a:ln>
                            <a:noFill/>
                          </a:ln>
                          <a:solidFill>
                            <a:srgbClr val="0000CC"/>
                          </a:solidFill>
                          <a:effectLst/>
                          <a:latin typeface="Times New Roman" pitchFamily="18" charset="0"/>
                        </a:rPr>
                        <a:t>aj</a:t>
                      </a:r>
                      <a:endParaRPr kumimoji="0" lang="en-US" sz="14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rgbClr val="00B050"/>
                          </a:solidFill>
                          <a:effectLst/>
                          <a:latin typeface="Times New Roman" pitchFamily="18" charset="0"/>
                        </a:rPr>
                        <a:t>N</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400" dirty="0">
                        <a:solidFill>
                          <a:srgbClr val="0000CC"/>
                        </a:solidFill>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400" dirty="0">
                        <a:solidFill>
                          <a:srgbClr val="0000CC"/>
                        </a:solidFill>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400" dirty="0">
                        <a:solidFill>
                          <a:srgbClr val="0000CC"/>
                        </a:solidFill>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400" b="0" i="0" u="none" strike="noStrike" cap="none" normalizeH="0" baseline="0" dirty="0" smtClean="0">
                          <a:ln>
                            <a:noFill/>
                          </a:ln>
                          <a:solidFill>
                            <a:srgbClr val="0000CC"/>
                          </a:solidFill>
                          <a:effectLst/>
                          <a:latin typeface="Times New Roman" pitchFamily="18" charset="0"/>
                        </a:rPr>
                        <a:t>0.5</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92D050"/>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smtClean="0">
                        <a:ln>
                          <a:noFill/>
                        </a:ln>
                        <a:solidFill>
                          <a:srgbClr val="FF0000"/>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200" b="0" i="0" u="none" strike="noStrike" cap="none" normalizeH="0" baseline="0" dirty="0" smtClean="0">
                          <a:ln>
                            <a:noFill/>
                          </a:ln>
                          <a:solidFill>
                            <a:schemeClr val="tx1"/>
                          </a:solidFill>
                          <a:effectLst/>
                          <a:latin typeface="Times New Roman" pitchFamily="18" charset="0"/>
                        </a:rPr>
                        <a:t>Frame 10.0</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smtClean="0">
                          <a:ln>
                            <a:noFill/>
                          </a:ln>
                          <a:solidFill>
                            <a:schemeClr val="tx1"/>
                          </a:solidFill>
                          <a:effectLst/>
                          <a:latin typeface="Times New Roman" pitchFamily="18" charset="0"/>
                        </a:rPr>
                        <a:t>No</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smtClean="0">
                          <a:ln>
                            <a:noFill/>
                          </a:ln>
                          <a:solidFill>
                            <a:schemeClr val="tx1"/>
                          </a:solidFill>
                          <a:effectLst/>
                          <a:latin typeface="Times New Roman" pitchFamily="18" charset="0"/>
                        </a:rPr>
                        <a:t>2012</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err="1" smtClean="0">
                          <a:ln>
                            <a:noFill/>
                          </a:ln>
                          <a:solidFill>
                            <a:schemeClr val="tx1"/>
                          </a:solidFill>
                          <a:effectLst/>
                          <a:latin typeface="Times New Roman" pitchFamily="18" charset="0"/>
                        </a:rPr>
                        <a:t>Jiamin</a:t>
                      </a:r>
                      <a:r>
                        <a:rPr kumimoji="0" lang="en-US" sz="1200" b="0" i="0" u="none" strike="noStrike" cap="none" normalizeH="0" baseline="0" dirty="0" smtClean="0">
                          <a:ln>
                            <a:noFill/>
                          </a:ln>
                          <a:solidFill>
                            <a:schemeClr val="tx1"/>
                          </a:solidFill>
                          <a:effectLst/>
                          <a:latin typeface="Times New Roman" pitchFamily="18" charset="0"/>
                        </a:rPr>
                        <a:t> Chen</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smtClean="0">
                          <a:ln>
                            <a:noFill/>
                          </a:ln>
                          <a:solidFill>
                            <a:schemeClr val="tx1"/>
                          </a:solidFill>
                          <a:effectLst/>
                          <a:latin typeface="Times New Roman" pitchFamily="18" charset="0"/>
                        </a:rPr>
                        <a:t>12-May</a:t>
                      </a:r>
                    </a:p>
                  </a:txBody>
                  <a:tcPr marR="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0480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folHlink"/>
                          </a:solidFill>
                          <a:effectLst/>
                          <a:latin typeface="Times New Roman" pitchFamily="18" charset="0"/>
                        </a:rPr>
                        <a:t>ax</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rgbClr val="00B050"/>
                          </a:solidFill>
                          <a:effectLst/>
                          <a:latin typeface="Times New Roman" pitchFamily="18" charset="0"/>
                        </a:rPr>
                        <a:t>Y</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400">
                        <a:solidFill>
                          <a:srgbClr val="0000CC"/>
                        </a:solidFill>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400">
                        <a:solidFill>
                          <a:srgbClr val="0000CC"/>
                        </a:solidFill>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400">
                        <a:solidFill>
                          <a:srgbClr val="0000CC"/>
                        </a:solidFill>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400">
                        <a:solidFill>
                          <a:srgbClr val="0000CC"/>
                        </a:solidFill>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endParaRPr lang="en-US" sz="1400" dirty="0">
                        <a:solidFill>
                          <a:srgbClr val="0000CC"/>
                        </a:solidFill>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400" dirty="0">
                        <a:solidFill>
                          <a:srgbClr val="0000CC"/>
                        </a:solidFill>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smtClean="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92D050"/>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smtClean="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ctr"/>
                      <a:r>
                        <a:rPr lang="en-US" sz="1200" dirty="0" smtClean="0">
                          <a:solidFill>
                            <a:schemeClr val="tx1"/>
                          </a:solidFill>
                        </a:rPr>
                        <a:t>No</a:t>
                      </a:r>
                      <a:endParaRPr lang="en-US" sz="1200" dirty="0">
                        <a:solidFill>
                          <a:schemeClr val="tx1"/>
                        </a:solidFill>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ctr"/>
                      <a:r>
                        <a:rPr lang="en-US" sz="1200" dirty="0" smtClean="0">
                          <a:solidFill>
                            <a:schemeClr val="tx1"/>
                          </a:solidFill>
                        </a:rPr>
                        <a:t>2012</a:t>
                      </a:r>
                      <a:endParaRPr lang="en-US" sz="1200" dirty="0">
                        <a:solidFill>
                          <a:schemeClr val="tx1"/>
                        </a:solidFill>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Robert Stacey</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smtClean="0">
                          <a:ln>
                            <a:noFill/>
                          </a:ln>
                          <a:solidFill>
                            <a:schemeClr val="tx1"/>
                          </a:solidFill>
                          <a:effectLst/>
                          <a:latin typeface="Times New Roman" pitchFamily="18" charset="0"/>
                        </a:rPr>
                        <a:t>12-May</a:t>
                      </a:r>
                    </a:p>
                  </a:txBody>
                  <a:tcPr marR="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bl>
          </a:graphicData>
        </a:graphic>
      </p:graphicFrame>
      <p:sp>
        <p:nvSpPr>
          <p:cNvPr id="31970" name="Text Box 116"/>
          <p:cNvSpPr txBox="1">
            <a:spLocks noChangeArrowheads="1"/>
          </p:cNvSpPr>
          <p:nvPr/>
        </p:nvSpPr>
        <p:spPr bwMode="auto">
          <a:xfrm>
            <a:off x="152400" y="838200"/>
            <a:ext cx="1676400" cy="457200"/>
          </a:xfrm>
          <a:prstGeom prst="rect">
            <a:avLst/>
          </a:prstGeom>
          <a:noFill/>
          <a:ln w="12700">
            <a:noFill/>
            <a:miter lim="800000"/>
            <a:headEnd type="none" w="sm" len="sm"/>
            <a:tailEnd type="none" w="sm" len="sm"/>
          </a:ln>
        </p:spPr>
        <p:txBody>
          <a:bodyPr>
            <a:spAutoFit/>
          </a:bodyPr>
          <a:lstStyle/>
          <a:p>
            <a:r>
              <a:rPr lang="en-US">
                <a:solidFill>
                  <a:srgbClr val="FF0000"/>
                </a:solidFill>
              </a:rPr>
              <a:t>Changes from  last report shown in </a:t>
            </a:r>
            <a:r>
              <a:rPr lang="en-US" b="1">
                <a:solidFill>
                  <a:srgbClr val="FF0000"/>
                </a:solidFill>
              </a:rPr>
              <a:t>red.</a:t>
            </a:r>
          </a:p>
        </p:txBody>
      </p:sp>
      <p:sp>
        <p:nvSpPr>
          <p:cNvPr id="31971" name="Date Placeholder 3"/>
          <p:cNvSpPr txBox="1">
            <a:spLocks noGrp="1"/>
          </p:cNvSpPr>
          <p:nvPr/>
        </p:nvSpPr>
        <p:spPr bwMode="auto">
          <a:xfrm>
            <a:off x="696913" y="336550"/>
            <a:ext cx="0" cy="274638"/>
          </a:xfrm>
          <a:prstGeom prst="rect">
            <a:avLst/>
          </a:prstGeom>
          <a:noFill/>
          <a:ln w="9525">
            <a:noFill/>
            <a:miter lim="800000"/>
            <a:headEnd/>
            <a:tailEnd/>
          </a:ln>
        </p:spPr>
        <p:txBody>
          <a:bodyPr wrap="none" lIns="0" tIns="0" rIns="0" bIns="0" anchor="b">
            <a:spAutoFit/>
          </a:bodyPr>
          <a:lstStyle/>
          <a:p>
            <a:endParaRPr lang="en-GB" sz="1800" b="1"/>
          </a:p>
        </p:txBody>
      </p:sp>
      <p:sp>
        <p:nvSpPr>
          <p:cNvPr id="31972" name="Slide Number Placeholder 8"/>
          <p:cNvSpPr txBox="1">
            <a:spLocks noGrp="1"/>
          </p:cNvSpPr>
          <p:nvPr/>
        </p:nvSpPr>
        <p:spPr bwMode="auto">
          <a:xfrm>
            <a:off x="4357688" y="6475413"/>
            <a:ext cx="504825" cy="182562"/>
          </a:xfrm>
          <a:prstGeom prst="rect">
            <a:avLst/>
          </a:prstGeom>
          <a:noFill/>
          <a:ln w="9525">
            <a:noFill/>
            <a:miter lim="800000"/>
            <a:headEnd/>
            <a:tailEnd/>
          </a:ln>
        </p:spPr>
        <p:txBody>
          <a:bodyPr wrap="none" lIns="0" tIns="0" rIns="0" bIns="0">
            <a:spAutoFit/>
          </a:bodyPr>
          <a:lstStyle/>
          <a:p>
            <a:pPr algn="ctr"/>
            <a:r>
              <a:rPr lang="en-US"/>
              <a:t>Slide </a:t>
            </a:r>
            <a:fld id="{3CC2130E-942E-44E1-91AF-4824D5157D33}" type="slidenum">
              <a:rPr lang="en-US"/>
              <a:pPr algn="ctr"/>
              <a:t>16</a:t>
            </a:fld>
            <a:endParaRPr lang="en-US"/>
          </a:p>
        </p:txBody>
      </p:sp>
      <p:sp>
        <p:nvSpPr>
          <p:cNvPr id="31973" name="Text Box 231"/>
          <p:cNvSpPr txBox="1">
            <a:spLocks noChangeArrowheads="1"/>
          </p:cNvSpPr>
          <p:nvPr/>
        </p:nvSpPr>
        <p:spPr bwMode="auto">
          <a:xfrm>
            <a:off x="152400" y="609600"/>
            <a:ext cx="1219200" cy="338554"/>
          </a:xfrm>
          <a:prstGeom prst="rect">
            <a:avLst/>
          </a:prstGeom>
          <a:noFill/>
          <a:ln w="9525">
            <a:noFill/>
            <a:miter lim="800000"/>
            <a:headEnd/>
            <a:tailEnd/>
          </a:ln>
        </p:spPr>
        <p:txBody>
          <a:bodyPr wrap="square">
            <a:spAutoFit/>
          </a:bodyPr>
          <a:lstStyle/>
          <a:p>
            <a:pPr eaLnBrk="1" hangingPunct="1">
              <a:spcBef>
                <a:spcPct val="50000"/>
              </a:spcBef>
            </a:pPr>
            <a:r>
              <a:rPr lang="en-US" sz="1600" dirty="0" smtClean="0">
                <a:solidFill>
                  <a:srgbClr val="FF0000"/>
                </a:solidFill>
                <a:latin typeface="Arial" charset="0"/>
              </a:rPr>
              <a:t>July 2015</a:t>
            </a:r>
            <a:endParaRPr lang="en-US" sz="1800" dirty="0">
              <a:solidFill>
                <a:srgbClr val="FF0000"/>
              </a:solidFill>
              <a:latin typeface="Arial" charset="0"/>
            </a:endParaRPr>
          </a:p>
        </p:txBody>
      </p:sp>
      <p:sp>
        <p:nvSpPr>
          <p:cNvPr id="31974" name="Rectangle 232"/>
          <p:cNvSpPr>
            <a:spLocks noGrp="1" noChangeArrowheads="1"/>
          </p:cNvSpPr>
          <p:nvPr>
            <p:ph type="title" idx="4294967295"/>
          </p:nvPr>
        </p:nvSpPr>
        <p:spPr>
          <a:xfrm>
            <a:off x="696913" y="691116"/>
            <a:ext cx="7772400" cy="457200"/>
          </a:xfrm>
        </p:spPr>
        <p:txBody>
          <a:bodyPr/>
          <a:lstStyle/>
          <a:p>
            <a:r>
              <a:rPr lang="en-US" sz="2800" dirty="0" smtClean="0"/>
              <a:t>Draft Development Snapshot</a:t>
            </a:r>
            <a:endParaRPr lang="en-GB" sz="2800" dirty="0" smtClean="0"/>
          </a:p>
        </p:txBody>
      </p:sp>
      <p:sp>
        <p:nvSpPr>
          <p:cNvPr id="31975" name="Slide Number Placeholder 9"/>
          <p:cNvSpPr>
            <a:spLocks noGrp="1"/>
          </p:cNvSpPr>
          <p:nvPr>
            <p:ph type="sldNum" sz="quarter" idx="12"/>
          </p:nvPr>
        </p:nvSpPr>
        <p:spPr>
          <a:noFill/>
        </p:spPr>
        <p:txBody>
          <a:bodyPr/>
          <a:lstStyle/>
          <a:p>
            <a:r>
              <a:rPr lang="en-US" smtClean="0"/>
              <a:t>Slide </a:t>
            </a:r>
            <a:fld id="{795EAAF8-1103-4F9A-8384-029AC986883C}" type="slidenum">
              <a:rPr lang="en-US" smtClean="0"/>
              <a:pPr/>
              <a:t>16</a:t>
            </a:fld>
            <a:endParaRPr lang="en-US" smtClean="0"/>
          </a:p>
        </p:txBody>
      </p:sp>
      <p:sp>
        <p:nvSpPr>
          <p:cNvPr id="31976" name="Footer Placeholder 10"/>
          <p:cNvSpPr>
            <a:spLocks noGrp="1"/>
          </p:cNvSpPr>
          <p:nvPr>
            <p:ph type="ftr" sz="quarter" idx="11"/>
          </p:nvPr>
        </p:nvSpPr>
        <p:spPr>
          <a:noFill/>
        </p:spPr>
        <p:txBody>
          <a:bodyPr/>
          <a:lstStyle/>
          <a:p>
            <a:r>
              <a:rPr lang="en-US" dirty="0" smtClean="0"/>
              <a:t>Peter Ecclesine (Cisco Systems)</a:t>
            </a:r>
          </a:p>
        </p:txBody>
      </p:sp>
      <p:sp>
        <p:nvSpPr>
          <p:cNvPr id="31977" name="Date Placeholder 10"/>
          <p:cNvSpPr>
            <a:spLocks noGrp="1"/>
          </p:cNvSpPr>
          <p:nvPr>
            <p:ph type="dt" sz="quarter" idx="10"/>
          </p:nvPr>
        </p:nvSpPr>
        <p:spPr>
          <a:noFill/>
        </p:spPr>
        <p:txBody>
          <a:bodyPr/>
          <a:lstStyle/>
          <a:p>
            <a:r>
              <a:rPr lang="en-US" smtClean="0"/>
              <a:t>July 2015</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IEEE Standards Central Desktop</a:t>
            </a:r>
            <a:endParaRPr lang="en-US" dirty="0"/>
          </a:p>
        </p:txBody>
      </p:sp>
      <p:sp>
        <p:nvSpPr>
          <p:cNvPr id="3" name="Content Placeholder 2"/>
          <p:cNvSpPr>
            <a:spLocks noGrp="1"/>
          </p:cNvSpPr>
          <p:nvPr>
            <p:ph idx="1"/>
          </p:nvPr>
        </p:nvSpPr>
        <p:spPr/>
        <p:txBody>
          <a:bodyPr/>
          <a:lstStyle/>
          <a:p>
            <a:r>
              <a:rPr lang="en-GB" dirty="0"/>
              <a:t>IEEE-SA central desktop site </a:t>
            </a:r>
            <a:r>
              <a:rPr lang="en-GB" dirty="0" smtClean="0"/>
              <a:t> tour of the facilities</a:t>
            </a:r>
          </a:p>
          <a:p>
            <a:r>
              <a:rPr lang="en-US" dirty="0">
                <a:hlinkClick r:id="rId2"/>
              </a:rPr>
              <a:t>https://ieee-sa.centraldesktop.com/802-11editorial</a:t>
            </a:r>
            <a:r>
              <a:rPr lang="en-US" dirty="0" smtClean="0">
                <a:hlinkClick r:id="rId2"/>
              </a:rPr>
              <a:t>/</a:t>
            </a:r>
            <a:r>
              <a:rPr lang="en-US" dirty="0" smtClean="0"/>
              <a:t> </a:t>
            </a:r>
            <a:endParaRPr lang="en-US" dirty="0"/>
          </a:p>
        </p:txBody>
      </p:sp>
      <p:sp>
        <p:nvSpPr>
          <p:cNvPr id="4" name="Date Placeholder 3"/>
          <p:cNvSpPr>
            <a:spLocks noGrp="1"/>
          </p:cNvSpPr>
          <p:nvPr>
            <p:ph type="dt" sz="half" idx="10"/>
          </p:nvPr>
        </p:nvSpPr>
        <p:spPr/>
        <p:txBody>
          <a:bodyPr/>
          <a:lstStyle/>
          <a:p>
            <a:pPr>
              <a:defRPr/>
            </a:pPr>
            <a:r>
              <a:rPr lang="en-US" smtClean="0"/>
              <a:t>July 2015</a:t>
            </a:r>
            <a:endParaRPr lang="en-US" dirty="0"/>
          </a:p>
        </p:txBody>
      </p:sp>
      <p:sp>
        <p:nvSpPr>
          <p:cNvPr id="5" name="Footer Placeholder 4"/>
          <p:cNvSpPr>
            <a:spLocks noGrp="1"/>
          </p:cNvSpPr>
          <p:nvPr>
            <p:ph type="ftr" sz="quarter" idx="11"/>
          </p:nvPr>
        </p:nvSpPr>
        <p:spPr/>
        <p:txBody>
          <a:bodyPr/>
          <a:lstStyle/>
          <a:p>
            <a:pPr>
              <a:defRPr/>
            </a:pPr>
            <a:r>
              <a:rPr lang="en-US" smtClean="0"/>
              <a:t>Peter Ecclesine (Cisco Systems)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5284E455-25C1-4B8F-B461-78E9C8FDBACA}" type="slidenum">
              <a:rPr lang="en-US" smtClean="0"/>
              <a:pPr>
                <a:defRPr/>
              </a:pPr>
              <a:t>17</a:t>
            </a:fld>
            <a:endParaRPr lang="en-US"/>
          </a:p>
        </p:txBody>
      </p:sp>
    </p:spTree>
    <p:extLst>
      <p:ext uri="{BB962C8B-B14F-4D97-AF65-F5344CB8AC3E}">
        <p14:creationId xmlns:p14="http://schemas.microsoft.com/office/powerpoint/2010/main" val="268312953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Editors Backup practices</a:t>
            </a:r>
            <a:endParaRPr lang="en-US" dirty="0"/>
          </a:p>
        </p:txBody>
      </p:sp>
      <p:sp>
        <p:nvSpPr>
          <p:cNvPr id="3" name="Content Placeholder 2"/>
          <p:cNvSpPr>
            <a:spLocks noGrp="1"/>
          </p:cNvSpPr>
          <p:nvPr>
            <p:ph idx="1"/>
          </p:nvPr>
        </p:nvSpPr>
        <p:spPr/>
        <p:txBody>
          <a:bodyPr/>
          <a:lstStyle/>
          <a:p>
            <a:r>
              <a:rPr lang="en-US" dirty="0" smtClean="0"/>
              <a:t>The IEEE Servers provide durable places to retain the 802.11 source files, drawing files, and other components of drafts.</a:t>
            </a:r>
          </a:p>
          <a:p>
            <a:r>
              <a:rPr lang="en-US" dirty="0" smtClean="0"/>
              <a:t>Our best practice is that after a draft is posted in the Member’s Area, a zip file containing all the clean source files, drawing files and other components should be created and sent to the Central Desktop for safekeeping. Please email the Editor when the draft source files are uploaded.</a:t>
            </a:r>
            <a:endParaRPr lang="en-US" dirty="0"/>
          </a:p>
        </p:txBody>
      </p:sp>
      <p:sp>
        <p:nvSpPr>
          <p:cNvPr id="4" name="Date Placeholder 3"/>
          <p:cNvSpPr>
            <a:spLocks noGrp="1"/>
          </p:cNvSpPr>
          <p:nvPr>
            <p:ph type="dt" sz="half" idx="10"/>
          </p:nvPr>
        </p:nvSpPr>
        <p:spPr/>
        <p:txBody>
          <a:bodyPr/>
          <a:lstStyle/>
          <a:p>
            <a:pPr>
              <a:defRPr/>
            </a:pPr>
            <a:r>
              <a:rPr lang="en-US" smtClean="0"/>
              <a:t>July 2015</a:t>
            </a:r>
            <a:endParaRPr lang="en-US" dirty="0"/>
          </a:p>
        </p:txBody>
      </p:sp>
      <p:sp>
        <p:nvSpPr>
          <p:cNvPr id="5" name="Footer Placeholder 4"/>
          <p:cNvSpPr>
            <a:spLocks noGrp="1"/>
          </p:cNvSpPr>
          <p:nvPr>
            <p:ph type="ftr" sz="quarter" idx="11"/>
          </p:nvPr>
        </p:nvSpPr>
        <p:spPr/>
        <p:txBody>
          <a:bodyPr/>
          <a:lstStyle/>
          <a:p>
            <a:pPr>
              <a:defRPr/>
            </a:pPr>
            <a:r>
              <a:rPr lang="en-US" smtClean="0"/>
              <a:t>Peter Ecclesine (Cisco Systems)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5284E455-25C1-4B8F-B461-78E9C8FDBACA}" type="slidenum">
              <a:rPr lang="en-US" smtClean="0"/>
              <a:pPr>
                <a:defRPr/>
              </a:pPr>
              <a:t>18</a:t>
            </a:fld>
            <a:endParaRPr lang="en-US"/>
          </a:p>
        </p:txBody>
      </p:sp>
    </p:spTree>
    <p:extLst>
      <p:ext uri="{BB962C8B-B14F-4D97-AF65-F5344CB8AC3E}">
        <p14:creationId xmlns:p14="http://schemas.microsoft.com/office/powerpoint/2010/main" val="239489742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p:cNvSpPr>
            <a:spLocks noGrp="1"/>
          </p:cNvSpPr>
          <p:nvPr>
            <p:ph type="title"/>
          </p:nvPr>
        </p:nvSpPr>
        <p:spPr/>
        <p:txBody>
          <a:bodyPr/>
          <a:lstStyle/>
          <a:p>
            <a:r>
              <a:rPr lang="en-US" smtClean="0"/>
              <a:t>MIB style, Visio and Frame practices</a:t>
            </a:r>
            <a:br>
              <a:rPr lang="en-US" smtClean="0"/>
            </a:br>
            <a:endParaRPr lang="en-US" smtClean="0"/>
          </a:p>
        </p:txBody>
      </p:sp>
      <p:sp>
        <p:nvSpPr>
          <p:cNvPr id="32771" name="Content Placeholder 2"/>
          <p:cNvSpPr>
            <a:spLocks noGrp="1"/>
          </p:cNvSpPr>
          <p:nvPr>
            <p:ph idx="1"/>
          </p:nvPr>
        </p:nvSpPr>
        <p:spPr>
          <a:xfrm>
            <a:off x="685800" y="1981200"/>
            <a:ext cx="7772400" cy="4495800"/>
          </a:xfrm>
        </p:spPr>
        <p:txBody>
          <a:bodyPr/>
          <a:lstStyle/>
          <a:p>
            <a:r>
              <a:rPr lang="en-GB" sz="2000" dirty="0" smtClean="0"/>
              <a:t>I’m going to suggest going forward we use a single style with appropriately set tabs,  and use leading</a:t>
            </a:r>
            <a:r>
              <a:rPr lang="en-US" sz="2000" dirty="0" smtClean="0"/>
              <a:t> </a:t>
            </a:r>
            <a:r>
              <a:rPr lang="en-GB" sz="2000" dirty="0" smtClean="0"/>
              <a:t>Tabs to distinguish the syntax and description parts. (Adrian Stephens Feb 9, 2010)</a:t>
            </a:r>
          </a:p>
          <a:p>
            <a:r>
              <a:rPr lang="en-GB" sz="2000" dirty="0" smtClean="0"/>
              <a:t>Figure in an anchored frame within a table, and use a table caption as a figure caption</a:t>
            </a:r>
          </a:p>
          <a:p>
            <a:r>
              <a:rPr lang="en-GB" sz="2000" dirty="0" smtClean="0"/>
              <a:t> Keep embedded figures using </a:t>
            </a:r>
            <a:r>
              <a:rPr lang="en-GB" sz="2000" dirty="0" err="1" smtClean="0"/>
              <a:t>visio</a:t>
            </a:r>
            <a:r>
              <a:rPr lang="en-GB" sz="2000" dirty="0" smtClean="0"/>
              <a:t> as long as possible</a:t>
            </a:r>
            <a:endParaRPr lang="en-US" sz="2000" dirty="0" smtClean="0"/>
          </a:p>
          <a:p>
            <a:pPr lvl="1"/>
            <a:r>
              <a:rPr lang="en-GB" sz="1800" dirty="0" smtClean="0"/>
              <a:t>Near the end of sponsor ballot,  turn these all into .</a:t>
            </a:r>
            <a:r>
              <a:rPr lang="en-GB" sz="1800" dirty="0" err="1" smtClean="0"/>
              <a:t>wmf</a:t>
            </a:r>
            <a:r>
              <a:rPr lang="en-GB" sz="1800" dirty="0" smtClean="0"/>
              <a:t> (windows meta file) format files (you can do this from </a:t>
            </a:r>
            <a:r>
              <a:rPr lang="en-GB" sz="1800" dirty="0" err="1" smtClean="0"/>
              <a:t>visio</a:t>
            </a:r>
            <a:r>
              <a:rPr lang="en-GB" sz="1800" dirty="0" smtClean="0"/>
              <a:t> using “save as”).   Keep separate files for the .</a:t>
            </a:r>
            <a:r>
              <a:rPr lang="en-GB" sz="1800" dirty="0" err="1" smtClean="0"/>
              <a:t>vsd</a:t>
            </a:r>
            <a:r>
              <a:rPr lang="en-GB" sz="1800" dirty="0" smtClean="0"/>
              <a:t> source and the .</a:t>
            </a:r>
            <a:r>
              <a:rPr lang="en-GB" sz="1800" dirty="0" err="1" smtClean="0"/>
              <a:t>wmf</a:t>
            </a:r>
            <a:r>
              <a:rPr lang="en-GB" sz="1800" dirty="0" smtClean="0"/>
              <a:t> file that is linked to from frame. There is likelihood we should use .</a:t>
            </a:r>
            <a:r>
              <a:rPr lang="en-GB" sz="1800" dirty="0" err="1" smtClean="0"/>
              <a:t>emf</a:t>
            </a:r>
            <a:endParaRPr lang="en-GB" sz="1800" dirty="0" smtClean="0"/>
          </a:p>
          <a:p>
            <a:r>
              <a:rPr lang="en-GB" sz="2000" dirty="0" smtClean="0"/>
              <a:t>Frame templates for </a:t>
            </a:r>
            <a:r>
              <a:rPr lang="en-GB" sz="2000" dirty="0" err="1" smtClean="0"/>
              <a:t>11aa</a:t>
            </a:r>
            <a:r>
              <a:rPr lang="en-GB" sz="2000" dirty="0" smtClean="0"/>
              <a:t>, </a:t>
            </a:r>
            <a:r>
              <a:rPr lang="en-GB" sz="2000" dirty="0" err="1" smtClean="0"/>
              <a:t>11ac</a:t>
            </a:r>
            <a:r>
              <a:rPr lang="en-GB" sz="2000" dirty="0" smtClean="0"/>
              <a:t>, </a:t>
            </a:r>
            <a:r>
              <a:rPr lang="en-GB" sz="2000" dirty="0" err="1" smtClean="0"/>
              <a:t>11af</a:t>
            </a:r>
            <a:r>
              <a:rPr lang="en-GB" sz="2000" dirty="0" smtClean="0"/>
              <a:t> </a:t>
            </a:r>
          </a:p>
          <a:p>
            <a:r>
              <a:rPr lang="en-GB" sz="2000" dirty="0" smtClean="0"/>
              <a:t>Text version of MIB is available (2012, ae2012, aa2012, ad2012, acD5.0, afD5.0. mcD3.0)</a:t>
            </a:r>
            <a:endParaRPr lang="en-US" sz="2000" dirty="0" smtClean="0"/>
          </a:p>
          <a:p>
            <a:endParaRPr lang="en-US" dirty="0" smtClean="0"/>
          </a:p>
        </p:txBody>
      </p:sp>
      <p:sp>
        <p:nvSpPr>
          <p:cNvPr id="32772" name="Date Placeholder 3"/>
          <p:cNvSpPr>
            <a:spLocks noGrp="1"/>
          </p:cNvSpPr>
          <p:nvPr>
            <p:ph type="dt" sz="quarter" idx="10"/>
          </p:nvPr>
        </p:nvSpPr>
        <p:spPr>
          <a:noFill/>
        </p:spPr>
        <p:txBody>
          <a:bodyPr/>
          <a:lstStyle/>
          <a:p>
            <a:r>
              <a:rPr lang="en-US" smtClean="0"/>
              <a:t>July 2015</a:t>
            </a:r>
          </a:p>
        </p:txBody>
      </p:sp>
      <p:sp>
        <p:nvSpPr>
          <p:cNvPr id="32773" name="Footer Placeholder 4"/>
          <p:cNvSpPr>
            <a:spLocks noGrp="1"/>
          </p:cNvSpPr>
          <p:nvPr>
            <p:ph type="ftr" sz="quarter" idx="11"/>
          </p:nvPr>
        </p:nvSpPr>
        <p:spPr>
          <a:noFill/>
        </p:spPr>
        <p:txBody>
          <a:bodyPr/>
          <a:lstStyle/>
          <a:p>
            <a:r>
              <a:rPr lang="en-US" smtClean="0"/>
              <a:t>Peter Ecclesine (Cisco Systems)</a:t>
            </a:r>
          </a:p>
        </p:txBody>
      </p:sp>
      <p:sp>
        <p:nvSpPr>
          <p:cNvPr id="32774" name="Slide Number Placeholder 5"/>
          <p:cNvSpPr>
            <a:spLocks noGrp="1"/>
          </p:cNvSpPr>
          <p:nvPr>
            <p:ph type="sldNum" sz="quarter" idx="12"/>
          </p:nvPr>
        </p:nvSpPr>
        <p:spPr>
          <a:noFill/>
        </p:spPr>
        <p:txBody>
          <a:bodyPr/>
          <a:lstStyle/>
          <a:p>
            <a:r>
              <a:rPr lang="en-US" smtClean="0"/>
              <a:t>Slide </a:t>
            </a:r>
            <a:fld id="{B6A5EF2C-B352-4DCD-8AF4-06278E96712B}" type="slidenum">
              <a:rPr lang="en-US" smtClean="0"/>
              <a:pPr/>
              <a:t>19</a:t>
            </a:fld>
            <a:endParaRPr lang="en-US"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r>
              <a:rPr lang="en-US" b="0" smtClean="0"/>
              <a:t>Abstract</a:t>
            </a:r>
          </a:p>
        </p:txBody>
      </p:sp>
      <p:sp>
        <p:nvSpPr>
          <p:cNvPr id="16387" name="Rectangle 3"/>
          <p:cNvSpPr>
            <a:spLocks noGrp="1" noChangeArrowheads="1"/>
          </p:cNvSpPr>
          <p:nvPr>
            <p:ph type="body" idx="1"/>
          </p:nvPr>
        </p:nvSpPr>
        <p:spPr/>
        <p:txBody>
          <a:bodyPr/>
          <a:lstStyle/>
          <a:p>
            <a:pPr algn="ctr">
              <a:buFontTx/>
              <a:buNone/>
            </a:pPr>
            <a:r>
              <a:rPr lang="en-US" b="0" smtClean="0"/>
              <a:t>This document contains agenda/minutes/actions/status as prepared/recorded at the IEEE 802.11 Editors’ Meeting</a:t>
            </a:r>
          </a:p>
          <a:p>
            <a:pPr algn="ctr">
              <a:buFontTx/>
              <a:buNone/>
            </a:pPr>
            <a:endParaRPr lang="en-US" b="0" smtClean="0"/>
          </a:p>
        </p:txBody>
      </p:sp>
      <p:sp>
        <p:nvSpPr>
          <p:cNvPr id="16388" name="Slide Number Placeholder 5"/>
          <p:cNvSpPr>
            <a:spLocks noGrp="1"/>
          </p:cNvSpPr>
          <p:nvPr>
            <p:ph type="sldNum" sz="quarter" idx="12"/>
          </p:nvPr>
        </p:nvSpPr>
        <p:spPr>
          <a:noFill/>
        </p:spPr>
        <p:txBody>
          <a:bodyPr/>
          <a:lstStyle/>
          <a:p>
            <a:r>
              <a:rPr lang="en-US" smtClean="0"/>
              <a:t>Slide </a:t>
            </a:r>
            <a:fld id="{A891F8A2-1EAC-473B-AEDB-2822547FCA8E}" type="slidenum">
              <a:rPr lang="en-US" smtClean="0"/>
              <a:pPr/>
              <a:t>2</a:t>
            </a:fld>
            <a:endParaRPr lang="en-US" smtClean="0"/>
          </a:p>
        </p:txBody>
      </p:sp>
      <p:sp>
        <p:nvSpPr>
          <p:cNvPr id="16389" name="Footer Placeholder 5"/>
          <p:cNvSpPr>
            <a:spLocks noGrp="1"/>
          </p:cNvSpPr>
          <p:nvPr>
            <p:ph type="ftr" sz="quarter" idx="11"/>
          </p:nvPr>
        </p:nvSpPr>
        <p:spPr>
          <a:noFill/>
        </p:spPr>
        <p:txBody>
          <a:bodyPr/>
          <a:lstStyle/>
          <a:p>
            <a:r>
              <a:rPr lang="en-US" smtClean="0"/>
              <a:t>Peter Ecclesine (Cisco Systems)</a:t>
            </a:r>
          </a:p>
        </p:txBody>
      </p:sp>
      <p:sp>
        <p:nvSpPr>
          <p:cNvPr id="16390" name="Date Placeholder 5"/>
          <p:cNvSpPr>
            <a:spLocks noGrp="1"/>
          </p:cNvSpPr>
          <p:nvPr>
            <p:ph type="dt" sz="quarter" idx="10"/>
          </p:nvPr>
        </p:nvSpPr>
        <p:spPr>
          <a:noFill/>
        </p:spPr>
        <p:txBody>
          <a:bodyPr/>
          <a:lstStyle/>
          <a:p>
            <a:r>
              <a:rPr lang="en-US" smtClean="0"/>
              <a:t>July 2015</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To prepare a MIB</a:t>
            </a:r>
            <a:endParaRPr lang="en-US" dirty="0"/>
          </a:p>
        </p:txBody>
      </p:sp>
      <p:sp>
        <p:nvSpPr>
          <p:cNvPr id="3" name="Content Placeholder 2"/>
          <p:cNvSpPr>
            <a:spLocks noGrp="1"/>
          </p:cNvSpPr>
          <p:nvPr>
            <p:ph idx="1"/>
          </p:nvPr>
        </p:nvSpPr>
        <p:spPr>
          <a:xfrm>
            <a:off x="762000" y="1676400"/>
            <a:ext cx="7772400" cy="4114800"/>
          </a:xfrm>
        </p:spPr>
        <p:txBody>
          <a:bodyPr/>
          <a:lstStyle/>
          <a:p>
            <a:r>
              <a:rPr lang="en-GB" dirty="0" smtClean="0"/>
              <a:t>1</a:t>
            </a:r>
            <a:r>
              <a:rPr lang="en-GB" dirty="0"/>
              <a:t>.       Extract your  MIB</a:t>
            </a:r>
            <a:endParaRPr lang="en-US" dirty="0"/>
          </a:p>
          <a:p>
            <a:r>
              <a:rPr lang="en-GB" dirty="0"/>
              <a:t>2.       Strip any non-7-bit ASCII chars</a:t>
            </a:r>
            <a:endParaRPr lang="en-US" dirty="0"/>
          </a:p>
          <a:p>
            <a:r>
              <a:rPr lang="en-GB" dirty="0"/>
              <a:t>3.       Edit merge it with MIB from </a:t>
            </a:r>
            <a:r>
              <a:rPr lang="en-GB" dirty="0" err="1"/>
              <a:t>REVmc</a:t>
            </a:r>
            <a:r>
              <a:rPr lang="en-GB" dirty="0"/>
              <a:t>,  and ideally your amendment precursors</a:t>
            </a:r>
            <a:endParaRPr lang="en-US" dirty="0"/>
          </a:p>
          <a:p>
            <a:r>
              <a:rPr lang="en-GB" dirty="0"/>
              <a:t>4.       Run through MIB lint tool (see Annex C in </a:t>
            </a:r>
            <a:r>
              <a:rPr lang="en-GB" dirty="0" err="1"/>
              <a:t>REVmc</a:t>
            </a:r>
            <a:r>
              <a:rPr lang="en-GB" dirty="0"/>
              <a:t> for link)</a:t>
            </a:r>
            <a:endParaRPr lang="en-US" dirty="0"/>
          </a:p>
          <a:p>
            <a:r>
              <a:rPr lang="en-GB" dirty="0"/>
              <a:t>5.       Fix any errors in the </a:t>
            </a:r>
            <a:r>
              <a:rPr lang="en-GB" dirty="0" err="1"/>
              <a:t>ascii</a:t>
            </a:r>
            <a:r>
              <a:rPr lang="en-GB" dirty="0"/>
              <a:t> file</a:t>
            </a:r>
            <a:endParaRPr lang="en-US" dirty="0"/>
          </a:p>
          <a:p>
            <a:r>
              <a:rPr lang="en-GB" dirty="0"/>
              <a:t>6.       Do a diff of original (you did keep that didn’t you!) and good </a:t>
            </a:r>
            <a:r>
              <a:rPr lang="en-GB" dirty="0" err="1"/>
              <a:t>ascii</a:t>
            </a:r>
            <a:r>
              <a:rPr lang="en-GB" dirty="0"/>
              <a:t> file</a:t>
            </a:r>
            <a:endParaRPr lang="en-US" dirty="0"/>
          </a:p>
          <a:p>
            <a:r>
              <a:rPr lang="en-GB" dirty="0"/>
              <a:t>7.       Propagate those changes manually into your Annex C.</a:t>
            </a:r>
            <a:endParaRPr lang="en-US" dirty="0"/>
          </a:p>
          <a:p>
            <a:endParaRPr lang="en-US" dirty="0"/>
          </a:p>
        </p:txBody>
      </p:sp>
      <p:sp>
        <p:nvSpPr>
          <p:cNvPr id="4" name="Date Placeholder 3"/>
          <p:cNvSpPr>
            <a:spLocks noGrp="1"/>
          </p:cNvSpPr>
          <p:nvPr>
            <p:ph type="dt" sz="half" idx="10"/>
          </p:nvPr>
        </p:nvSpPr>
        <p:spPr/>
        <p:txBody>
          <a:bodyPr/>
          <a:lstStyle/>
          <a:p>
            <a:pPr>
              <a:defRPr/>
            </a:pPr>
            <a:r>
              <a:rPr lang="en-US" smtClean="0"/>
              <a:t>July 2015</a:t>
            </a:r>
            <a:endParaRPr lang="en-US" dirty="0"/>
          </a:p>
        </p:txBody>
      </p:sp>
      <p:sp>
        <p:nvSpPr>
          <p:cNvPr id="5" name="Footer Placeholder 4"/>
          <p:cNvSpPr>
            <a:spLocks noGrp="1"/>
          </p:cNvSpPr>
          <p:nvPr>
            <p:ph type="ftr" sz="quarter" idx="11"/>
          </p:nvPr>
        </p:nvSpPr>
        <p:spPr/>
        <p:txBody>
          <a:bodyPr/>
          <a:lstStyle/>
          <a:p>
            <a:pPr>
              <a:defRPr/>
            </a:pPr>
            <a:r>
              <a:rPr lang="en-US" smtClean="0"/>
              <a:t>Peter Ecclesine (Cisco Systems)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5284E455-25C1-4B8F-B461-78E9C8FDBACA}" type="slidenum">
              <a:rPr lang="en-US" smtClean="0"/>
              <a:pPr>
                <a:defRPr/>
              </a:pPr>
              <a:t>20</a:t>
            </a:fld>
            <a:endParaRPr lang="en-US"/>
          </a:p>
        </p:txBody>
      </p:sp>
    </p:spTree>
    <p:extLst>
      <p:ext uri="{BB962C8B-B14F-4D97-AF65-F5344CB8AC3E}">
        <p14:creationId xmlns:p14="http://schemas.microsoft.com/office/powerpoint/2010/main" val="65595322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1"/>
          <p:cNvSpPr>
            <a:spLocks noGrp="1"/>
          </p:cNvSpPr>
          <p:nvPr>
            <p:ph type="title"/>
          </p:nvPr>
        </p:nvSpPr>
        <p:spPr/>
        <p:txBody>
          <a:bodyPr/>
          <a:lstStyle/>
          <a:p>
            <a:r>
              <a:rPr lang="en-US" smtClean="0"/>
              <a:t>Two Technical Editors</a:t>
            </a:r>
          </a:p>
        </p:txBody>
      </p:sp>
      <p:sp>
        <p:nvSpPr>
          <p:cNvPr id="34819" name="Content Placeholder 2"/>
          <p:cNvSpPr>
            <a:spLocks noGrp="1"/>
          </p:cNvSpPr>
          <p:nvPr>
            <p:ph idx="1"/>
          </p:nvPr>
        </p:nvSpPr>
        <p:spPr/>
        <p:txBody>
          <a:bodyPr/>
          <a:lstStyle/>
          <a:p>
            <a:r>
              <a:rPr lang="en-US" smtClean="0"/>
              <a:t>Peter Ecclesine will run the face to face meetings</a:t>
            </a:r>
          </a:p>
          <a:p>
            <a:r>
              <a:rPr lang="en-US" smtClean="0"/>
              <a:t>Adrian Stephens will run the publication process</a:t>
            </a:r>
          </a:p>
          <a:p>
            <a:r>
              <a:rPr lang="en-US" smtClean="0"/>
              <a:t>Adrian Stephens is the ANA administrator</a:t>
            </a:r>
          </a:p>
          <a:p>
            <a:r>
              <a:rPr lang="en-US" smtClean="0"/>
              <a:t>All are on the Editor’s email list.</a:t>
            </a:r>
          </a:p>
        </p:txBody>
      </p:sp>
      <p:sp>
        <p:nvSpPr>
          <p:cNvPr id="34820" name="Date Placeholder 3"/>
          <p:cNvSpPr>
            <a:spLocks noGrp="1"/>
          </p:cNvSpPr>
          <p:nvPr>
            <p:ph type="dt" sz="quarter" idx="10"/>
          </p:nvPr>
        </p:nvSpPr>
        <p:spPr>
          <a:noFill/>
        </p:spPr>
        <p:txBody>
          <a:bodyPr/>
          <a:lstStyle/>
          <a:p>
            <a:r>
              <a:rPr lang="en-US" smtClean="0"/>
              <a:t>July 2015</a:t>
            </a:r>
          </a:p>
        </p:txBody>
      </p:sp>
      <p:sp>
        <p:nvSpPr>
          <p:cNvPr id="34821" name="Footer Placeholder 4"/>
          <p:cNvSpPr>
            <a:spLocks noGrp="1"/>
          </p:cNvSpPr>
          <p:nvPr>
            <p:ph type="ftr" sz="quarter" idx="11"/>
          </p:nvPr>
        </p:nvSpPr>
        <p:spPr>
          <a:noFill/>
        </p:spPr>
        <p:txBody>
          <a:bodyPr/>
          <a:lstStyle/>
          <a:p>
            <a:r>
              <a:rPr lang="en-US" smtClean="0"/>
              <a:t>Peter Ecclesine (Cisco Systems)</a:t>
            </a:r>
          </a:p>
        </p:txBody>
      </p:sp>
      <p:sp>
        <p:nvSpPr>
          <p:cNvPr id="34822" name="Slide Number Placeholder 5"/>
          <p:cNvSpPr>
            <a:spLocks noGrp="1"/>
          </p:cNvSpPr>
          <p:nvPr>
            <p:ph type="sldNum" sz="quarter" idx="12"/>
          </p:nvPr>
        </p:nvSpPr>
        <p:spPr>
          <a:noFill/>
        </p:spPr>
        <p:txBody>
          <a:bodyPr/>
          <a:lstStyle/>
          <a:p>
            <a:r>
              <a:rPr lang="en-US" smtClean="0"/>
              <a:t>Slide </a:t>
            </a:r>
            <a:fld id="{A58554DE-B085-48F8-9ABE-F6BC00DD07E3}" type="slidenum">
              <a:rPr lang="en-US" smtClean="0"/>
              <a:pPr/>
              <a:t>21</a:t>
            </a:fld>
            <a:endParaRPr lang="en-US" smtClean="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Pending Actions</a:t>
            </a:r>
            <a:endParaRPr lang="en-US" dirty="0"/>
          </a:p>
        </p:txBody>
      </p:sp>
      <p:sp>
        <p:nvSpPr>
          <p:cNvPr id="3" name="Content Placeholder 2"/>
          <p:cNvSpPr>
            <a:spLocks noGrp="1"/>
          </p:cNvSpPr>
          <p:nvPr>
            <p:ph idx="1"/>
          </p:nvPr>
        </p:nvSpPr>
        <p:spPr/>
        <p:txBody>
          <a:bodyPr/>
          <a:lstStyle/>
          <a:p>
            <a:pPr marL="0" indent="0">
              <a:buNone/>
            </a:pPr>
            <a:endParaRPr lang="en-US" dirty="0"/>
          </a:p>
        </p:txBody>
      </p:sp>
      <p:sp>
        <p:nvSpPr>
          <p:cNvPr id="4" name="Date Placeholder 3"/>
          <p:cNvSpPr>
            <a:spLocks noGrp="1"/>
          </p:cNvSpPr>
          <p:nvPr>
            <p:ph type="dt" sz="half" idx="10"/>
          </p:nvPr>
        </p:nvSpPr>
        <p:spPr/>
        <p:txBody>
          <a:bodyPr/>
          <a:lstStyle/>
          <a:p>
            <a:pPr>
              <a:defRPr/>
            </a:pPr>
            <a:r>
              <a:rPr lang="en-US" smtClean="0"/>
              <a:t>July 2015</a:t>
            </a:r>
            <a:endParaRPr lang="en-US" dirty="0"/>
          </a:p>
        </p:txBody>
      </p:sp>
      <p:sp>
        <p:nvSpPr>
          <p:cNvPr id="5" name="Footer Placeholder 4"/>
          <p:cNvSpPr>
            <a:spLocks noGrp="1"/>
          </p:cNvSpPr>
          <p:nvPr>
            <p:ph type="ftr" sz="quarter" idx="11"/>
          </p:nvPr>
        </p:nvSpPr>
        <p:spPr/>
        <p:txBody>
          <a:bodyPr/>
          <a:lstStyle/>
          <a:p>
            <a:pPr>
              <a:defRPr/>
            </a:pPr>
            <a:r>
              <a:rPr lang="en-US" smtClean="0"/>
              <a:t>Peter Ecclesine (Cisco Systems)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5284E455-25C1-4B8F-B461-78E9C8FDBACA}" type="slidenum">
              <a:rPr lang="en-US" smtClean="0"/>
              <a:pPr>
                <a:defRPr/>
              </a:pPr>
              <a:t>22</a:t>
            </a:fld>
            <a:endParaRPr lang="en-US"/>
          </a:p>
        </p:txBody>
      </p:sp>
    </p:spTree>
    <p:extLst>
      <p:ext uri="{BB962C8B-B14F-4D97-AF65-F5344CB8AC3E}">
        <p14:creationId xmlns:p14="http://schemas.microsoft.com/office/powerpoint/2010/main" val="131620026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Backup/Background Slides</a:t>
            </a:r>
            <a:endParaRPr lang="en-US" dirty="0"/>
          </a:p>
        </p:txBody>
      </p:sp>
      <p:sp>
        <p:nvSpPr>
          <p:cNvPr id="3" name="Content Placeholder 2"/>
          <p:cNvSpPr>
            <a:spLocks noGrp="1"/>
          </p:cNvSpPr>
          <p:nvPr>
            <p:ph idx="1"/>
          </p:nvPr>
        </p:nvSpPr>
        <p:spPr/>
        <p:txBody>
          <a:bodyPr/>
          <a:lstStyle/>
          <a:p>
            <a:endParaRPr lang="en-US" dirty="0"/>
          </a:p>
        </p:txBody>
      </p:sp>
      <p:sp>
        <p:nvSpPr>
          <p:cNvPr id="4" name="Date Placeholder 3"/>
          <p:cNvSpPr>
            <a:spLocks noGrp="1"/>
          </p:cNvSpPr>
          <p:nvPr>
            <p:ph type="dt" sz="half" idx="10"/>
          </p:nvPr>
        </p:nvSpPr>
        <p:spPr/>
        <p:txBody>
          <a:bodyPr/>
          <a:lstStyle/>
          <a:p>
            <a:pPr>
              <a:defRPr/>
            </a:pPr>
            <a:r>
              <a:rPr lang="en-US" smtClean="0"/>
              <a:t>July 2015</a:t>
            </a:r>
            <a:endParaRPr lang="en-US" dirty="0"/>
          </a:p>
        </p:txBody>
      </p:sp>
      <p:sp>
        <p:nvSpPr>
          <p:cNvPr id="5" name="Footer Placeholder 4"/>
          <p:cNvSpPr>
            <a:spLocks noGrp="1"/>
          </p:cNvSpPr>
          <p:nvPr>
            <p:ph type="ftr" sz="quarter" idx="11"/>
          </p:nvPr>
        </p:nvSpPr>
        <p:spPr/>
        <p:txBody>
          <a:bodyPr/>
          <a:lstStyle/>
          <a:p>
            <a:pPr>
              <a:defRPr/>
            </a:pPr>
            <a:r>
              <a:rPr lang="en-US" smtClean="0"/>
              <a:t>Peter Ecclesine (Cisco Systems)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5284E455-25C1-4B8F-B461-78E9C8FDBACA}" type="slidenum">
              <a:rPr lang="en-US" smtClean="0"/>
              <a:pPr>
                <a:defRPr/>
              </a:pPr>
              <a:t>23</a:t>
            </a:fld>
            <a:endParaRPr lang="en-US"/>
          </a:p>
        </p:txBody>
      </p:sp>
    </p:spTree>
    <p:extLst>
      <p:ext uri="{BB962C8B-B14F-4D97-AF65-F5344CB8AC3E}">
        <p14:creationId xmlns:p14="http://schemas.microsoft.com/office/powerpoint/2010/main" val="370238809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p:nvPr>
        </p:nvSpPr>
        <p:spPr/>
        <p:txBody>
          <a:bodyPr/>
          <a:lstStyle/>
          <a:p>
            <a:r>
              <a:rPr lang="en-US" smtClean="0"/>
              <a:t>Editors page</a:t>
            </a:r>
          </a:p>
        </p:txBody>
      </p:sp>
      <p:sp>
        <p:nvSpPr>
          <p:cNvPr id="27651" name="Content Placeholder 2"/>
          <p:cNvSpPr>
            <a:spLocks noGrp="1"/>
          </p:cNvSpPr>
          <p:nvPr>
            <p:ph idx="1"/>
          </p:nvPr>
        </p:nvSpPr>
        <p:spPr/>
        <p:txBody>
          <a:bodyPr/>
          <a:lstStyle/>
          <a:p>
            <a:r>
              <a:rPr lang="en-US" u="sng" dirty="0" smtClean="0">
                <a:hlinkClick r:id="rId2"/>
              </a:rPr>
              <a:t>http://www.ieee802.org/11/editor_resources.html</a:t>
            </a:r>
            <a:endParaRPr lang="en-US" u="sng" dirty="0" smtClean="0"/>
          </a:p>
          <a:p>
            <a:r>
              <a:rPr lang="en-US" b="0" dirty="0" smtClean="0"/>
              <a:t>Comments or changes? Perhaps an online wiki?</a:t>
            </a:r>
          </a:p>
          <a:p>
            <a:r>
              <a:rPr lang="en-US" b="0" dirty="0" smtClean="0"/>
              <a:t>Volunteers sought to improve this state.</a:t>
            </a:r>
          </a:p>
        </p:txBody>
      </p:sp>
      <p:sp>
        <p:nvSpPr>
          <p:cNvPr id="27652" name="Date Placeholder 3"/>
          <p:cNvSpPr>
            <a:spLocks noGrp="1"/>
          </p:cNvSpPr>
          <p:nvPr>
            <p:ph type="dt" sz="quarter" idx="10"/>
          </p:nvPr>
        </p:nvSpPr>
        <p:spPr>
          <a:noFill/>
        </p:spPr>
        <p:txBody>
          <a:bodyPr/>
          <a:lstStyle/>
          <a:p>
            <a:r>
              <a:rPr lang="en-US" smtClean="0"/>
              <a:t>July 2015</a:t>
            </a:r>
          </a:p>
        </p:txBody>
      </p:sp>
      <p:sp>
        <p:nvSpPr>
          <p:cNvPr id="27653" name="Footer Placeholder 4"/>
          <p:cNvSpPr>
            <a:spLocks noGrp="1"/>
          </p:cNvSpPr>
          <p:nvPr>
            <p:ph type="ftr" sz="quarter" idx="11"/>
          </p:nvPr>
        </p:nvSpPr>
        <p:spPr>
          <a:noFill/>
        </p:spPr>
        <p:txBody>
          <a:bodyPr/>
          <a:lstStyle/>
          <a:p>
            <a:r>
              <a:rPr lang="en-US" smtClean="0"/>
              <a:t>Peter Ecclesine (Cisco Systems)</a:t>
            </a:r>
          </a:p>
        </p:txBody>
      </p:sp>
      <p:sp>
        <p:nvSpPr>
          <p:cNvPr id="27654" name="Slide Number Placeholder 5"/>
          <p:cNvSpPr>
            <a:spLocks noGrp="1"/>
          </p:cNvSpPr>
          <p:nvPr>
            <p:ph type="sldNum" sz="quarter" idx="12"/>
          </p:nvPr>
        </p:nvSpPr>
        <p:spPr>
          <a:noFill/>
        </p:spPr>
        <p:txBody>
          <a:bodyPr/>
          <a:lstStyle/>
          <a:p>
            <a:r>
              <a:rPr lang="en-US" smtClean="0"/>
              <a:t>Slide </a:t>
            </a:r>
            <a:fld id="{4A7343D4-A490-4C6E-ADC9-8805142B12B2}" type="slidenum">
              <a:rPr lang="en-US" smtClean="0"/>
              <a:pPr/>
              <a:t>24</a:t>
            </a:fld>
            <a:endParaRPr lang="en-US"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5"/>
          <p:cNvSpPr>
            <a:spLocks noGrp="1"/>
          </p:cNvSpPr>
          <p:nvPr>
            <p:ph type="sldNum" sz="quarter" idx="12"/>
          </p:nvPr>
        </p:nvSpPr>
        <p:spPr>
          <a:xfrm>
            <a:off x="4395788" y="6475413"/>
            <a:ext cx="428625" cy="182562"/>
          </a:xfrm>
          <a:noFill/>
        </p:spPr>
        <p:txBody>
          <a:bodyPr/>
          <a:lstStyle/>
          <a:p>
            <a:r>
              <a:rPr lang="en-US" smtClean="0"/>
              <a:t>Slide </a:t>
            </a:r>
            <a:fld id="{A9C0966F-FF4E-453D-A652-D2F3414DF627}" type="slidenum">
              <a:rPr lang="en-US" smtClean="0"/>
              <a:pPr/>
              <a:t>3</a:t>
            </a:fld>
            <a:endParaRPr lang="en-US" smtClean="0"/>
          </a:p>
        </p:txBody>
      </p:sp>
      <p:sp>
        <p:nvSpPr>
          <p:cNvPr id="17411" name="Rectangle 2"/>
          <p:cNvSpPr>
            <a:spLocks noGrp="1" noChangeArrowheads="1"/>
          </p:cNvSpPr>
          <p:nvPr>
            <p:ph type="title"/>
          </p:nvPr>
        </p:nvSpPr>
        <p:spPr>
          <a:xfrm>
            <a:off x="685800" y="685800"/>
            <a:ext cx="7772400" cy="685800"/>
          </a:xfrm>
        </p:spPr>
        <p:txBody>
          <a:bodyPr/>
          <a:lstStyle/>
          <a:p>
            <a:r>
              <a:rPr lang="en-US" dirty="0" smtClean="0"/>
              <a:t>Agenda for 2014-07-14</a:t>
            </a:r>
          </a:p>
        </p:txBody>
      </p:sp>
      <p:sp>
        <p:nvSpPr>
          <p:cNvPr id="17412" name="Rectangle 3"/>
          <p:cNvSpPr>
            <a:spLocks noGrp="1" noChangeArrowheads="1"/>
          </p:cNvSpPr>
          <p:nvPr>
            <p:ph type="body" idx="1"/>
          </p:nvPr>
        </p:nvSpPr>
        <p:spPr>
          <a:xfrm>
            <a:off x="685800" y="1752600"/>
            <a:ext cx="7772400" cy="4343400"/>
          </a:xfrm>
        </p:spPr>
        <p:txBody>
          <a:bodyPr/>
          <a:lstStyle/>
          <a:p>
            <a:r>
              <a:rPr lang="en-US" dirty="0" smtClean="0"/>
              <a:t>Roll Call / Contacts / Reflector</a:t>
            </a:r>
          </a:p>
          <a:p>
            <a:r>
              <a:rPr lang="en-US" dirty="0" smtClean="0"/>
              <a:t>Go round table and get brief status report</a:t>
            </a:r>
          </a:p>
          <a:p>
            <a:r>
              <a:rPr lang="en-US" dirty="0" smtClean="0"/>
              <a:t>ANA Status / Process / What is administered</a:t>
            </a:r>
          </a:p>
          <a:p>
            <a:r>
              <a:rPr lang="en-US" dirty="0" smtClean="0"/>
              <a:t>Numbering </a:t>
            </a:r>
            <a:r>
              <a:rPr lang="en-US" dirty="0"/>
              <a:t>Alignment process / </a:t>
            </a:r>
            <a:r>
              <a:rPr lang="en-US" dirty="0" smtClean="0"/>
              <a:t>Spreadsheet</a:t>
            </a:r>
          </a:p>
          <a:p>
            <a:r>
              <a:rPr lang="en-US" dirty="0" smtClean="0"/>
              <a:t>802.11 Mandatory Draft Review before SB</a:t>
            </a:r>
          </a:p>
          <a:p>
            <a:r>
              <a:rPr lang="en-US" dirty="0" smtClean="0"/>
              <a:t>WG Style </a:t>
            </a:r>
            <a:r>
              <a:rPr lang="en-US" dirty="0"/>
              <a:t>Guide for </a:t>
            </a:r>
            <a:r>
              <a:rPr lang="en-US" dirty="0" smtClean="0"/>
              <a:t>802.11 09/1034r10</a:t>
            </a:r>
          </a:p>
          <a:p>
            <a:r>
              <a:rPr lang="en-US" dirty="0" smtClean="0"/>
              <a:t>Available Resources</a:t>
            </a:r>
            <a:endParaRPr lang="en-US" dirty="0"/>
          </a:p>
          <a:p>
            <a:r>
              <a:rPr lang="en-US" dirty="0" smtClean="0"/>
              <a:t>Amendment Ordering / Draft Snapshots</a:t>
            </a:r>
          </a:p>
          <a:p>
            <a:r>
              <a:rPr lang="en-US" dirty="0" smtClean="0"/>
              <a:t>IEEE Standards Central Desktop</a:t>
            </a:r>
          </a:p>
          <a:p>
            <a:pPr>
              <a:buFontTx/>
              <a:buNone/>
            </a:pPr>
            <a:endParaRPr lang="en-US" dirty="0" smtClean="0"/>
          </a:p>
        </p:txBody>
      </p:sp>
      <p:sp>
        <p:nvSpPr>
          <p:cNvPr id="17413" name="Footer Placeholder 5"/>
          <p:cNvSpPr>
            <a:spLocks noGrp="1"/>
          </p:cNvSpPr>
          <p:nvPr>
            <p:ph type="ftr" sz="quarter" idx="11"/>
          </p:nvPr>
        </p:nvSpPr>
        <p:spPr>
          <a:noFill/>
        </p:spPr>
        <p:txBody>
          <a:bodyPr/>
          <a:lstStyle/>
          <a:p>
            <a:r>
              <a:rPr lang="en-US" smtClean="0"/>
              <a:t>Peter Ecclesine (Cisco Systems)</a:t>
            </a:r>
          </a:p>
        </p:txBody>
      </p:sp>
      <p:sp>
        <p:nvSpPr>
          <p:cNvPr id="17414" name="Date Placeholder 5"/>
          <p:cNvSpPr>
            <a:spLocks noGrp="1"/>
          </p:cNvSpPr>
          <p:nvPr>
            <p:ph type="dt" sz="quarter" idx="10"/>
          </p:nvPr>
        </p:nvSpPr>
        <p:spPr>
          <a:noFill/>
        </p:spPr>
        <p:txBody>
          <a:bodyPr/>
          <a:lstStyle/>
          <a:p>
            <a:r>
              <a:rPr lang="en-US" smtClean="0"/>
              <a:t>July 2015</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5"/>
          <p:cNvSpPr>
            <a:spLocks noGrp="1"/>
          </p:cNvSpPr>
          <p:nvPr>
            <p:ph type="sldNum" sz="quarter" idx="12"/>
          </p:nvPr>
        </p:nvSpPr>
        <p:spPr>
          <a:xfrm>
            <a:off x="4395788" y="6475413"/>
            <a:ext cx="428625" cy="182562"/>
          </a:xfrm>
          <a:noFill/>
        </p:spPr>
        <p:txBody>
          <a:bodyPr/>
          <a:lstStyle/>
          <a:p>
            <a:r>
              <a:rPr lang="en-US" smtClean="0"/>
              <a:t>Slide </a:t>
            </a:r>
            <a:fld id="{47E796F5-5253-41EA-82B0-28826C328533}" type="slidenum">
              <a:rPr lang="en-US" smtClean="0"/>
              <a:pPr/>
              <a:t>4</a:t>
            </a:fld>
            <a:endParaRPr lang="en-US" smtClean="0"/>
          </a:p>
        </p:txBody>
      </p:sp>
      <p:sp>
        <p:nvSpPr>
          <p:cNvPr id="18435" name="Rectangle 2"/>
          <p:cNvSpPr>
            <a:spLocks noGrp="1" noChangeArrowheads="1"/>
          </p:cNvSpPr>
          <p:nvPr>
            <p:ph type="title"/>
          </p:nvPr>
        </p:nvSpPr>
        <p:spPr>
          <a:xfrm>
            <a:off x="685800" y="381000"/>
            <a:ext cx="7772400" cy="1066800"/>
          </a:xfrm>
        </p:spPr>
        <p:txBody>
          <a:bodyPr/>
          <a:lstStyle/>
          <a:p>
            <a:r>
              <a:rPr lang="en-US" dirty="0" smtClean="0"/>
              <a:t>Roll Call – 2015-07-14</a:t>
            </a:r>
          </a:p>
        </p:txBody>
      </p:sp>
      <p:sp>
        <p:nvSpPr>
          <p:cNvPr id="18436" name="Rectangle 3"/>
          <p:cNvSpPr>
            <a:spLocks noGrp="1" noChangeArrowheads="1"/>
          </p:cNvSpPr>
          <p:nvPr>
            <p:ph type="body" idx="1"/>
          </p:nvPr>
        </p:nvSpPr>
        <p:spPr>
          <a:xfrm>
            <a:off x="685800" y="1143000"/>
            <a:ext cx="7772400" cy="5486400"/>
          </a:xfrm>
        </p:spPr>
        <p:txBody>
          <a:bodyPr/>
          <a:lstStyle/>
          <a:p>
            <a:pPr>
              <a:lnSpc>
                <a:spcPct val="80000"/>
              </a:lnSpc>
              <a:defRPr/>
            </a:pPr>
            <a:r>
              <a:rPr lang="en-US" sz="1400" dirty="0" smtClean="0"/>
              <a:t>802.11 Editor’s Present</a:t>
            </a:r>
          </a:p>
          <a:p>
            <a:pPr lvl="1">
              <a:lnSpc>
                <a:spcPct val="80000"/>
              </a:lnSpc>
              <a:buFontTx/>
              <a:buChar char="•"/>
              <a:defRPr/>
            </a:pPr>
            <a:r>
              <a:rPr lang="en-US" sz="1400" dirty="0" smtClean="0"/>
              <a:t>P802.11REVmc – </a:t>
            </a:r>
            <a:r>
              <a:rPr lang="en-US" sz="1400" dirty="0"/>
              <a:t> </a:t>
            </a:r>
            <a:r>
              <a:rPr lang="en-US" sz="1400" dirty="0" smtClean="0"/>
              <a:t>Adrian Stephens, </a:t>
            </a:r>
            <a:r>
              <a:rPr lang="en-US" sz="1400" smtClean="0"/>
              <a:t>Edward </a:t>
            </a:r>
            <a:r>
              <a:rPr lang="en-US" sz="1400"/>
              <a:t>Au, </a:t>
            </a:r>
            <a:r>
              <a:rPr lang="en-US" sz="1400"/>
              <a:t>Emily </a:t>
            </a:r>
            <a:r>
              <a:rPr lang="en-US" sz="1400" smtClean="0"/>
              <a:t>Qi</a:t>
            </a:r>
            <a:endParaRPr lang="en-US" sz="1400" dirty="0" smtClean="0"/>
          </a:p>
          <a:p>
            <a:pPr lvl="1">
              <a:lnSpc>
                <a:spcPct val="80000"/>
              </a:lnSpc>
              <a:buFontTx/>
              <a:buChar char="•"/>
              <a:defRPr/>
            </a:pPr>
            <a:r>
              <a:rPr lang="en-US" sz="1400" dirty="0" smtClean="0"/>
              <a:t>P802.11ah </a:t>
            </a:r>
            <a:r>
              <a:rPr lang="en-US" sz="1400" dirty="0"/>
              <a:t>Amendment (S1G) – Alfred </a:t>
            </a:r>
            <a:r>
              <a:rPr lang="en-US" sz="1400" dirty="0" err="1" smtClean="0"/>
              <a:t>Asterjadhi</a:t>
            </a:r>
            <a:r>
              <a:rPr lang="en-US" sz="1400" dirty="0"/>
              <a:t>, Yongho </a:t>
            </a:r>
            <a:r>
              <a:rPr lang="en-US" sz="1400" dirty="0" smtClean="0"/>
              <a:t>Seok</a:t>
            </a:r>
            <a:endParaRPr lang="en-US" sz="1400" dirty="0"/>
          </a:p>
          <a:p>
            <a:pPr lvl="1">
              <a:lnSpc>
                <a:spcPct val="80000"/>
              </a:lnSpc>
              <a:buFontTx/>
              <a:buChar char="•"/>
              <a:defRPr/>
            </a:pPr>
            <a:r>
              <a:rPr lang="en-US" sz="1400" dirty="0" smtClean="0"/>
              <a:t>P802.11ai </a:t>
            </a:r>
            <a:r>
              <a:rPr lang="en-US" sz="1400" dirty="0"/>
              <a:t>Amendment (FILS) – </a:t>
            </a:r>
            <a:r>
              <a:rPr lang="en-US" sz="1400" dirty="0" smtClean="0"/>
              <a:t>Lee </a:t>
            </a:r>
            <a:r>
              <a:rPr lang="en-US" sz="1400" dirty="0"/>
              <a:t>Armstrong, Ping </a:t>
            </a:r>
            <a:r>
              <a:rPr lang="en-US" sz="1400" dirty="0" smtClean="0"/>
              <a:t>FANG</a:t>
            </a:r>
          </a:p>
          <a:p>
            <a:pPr lvl="1">
              <a:lnSpc>
                <a:spcPct val="80000"/>
              </a:lnSpc>
              <a:buFontTx/>
              <a:buChar char="•"/>
              <a:defRPr/>
            </a:pPr>
            <a:r>
              <a:rPr lang="en-US" sz="1400" dirty="0"/>
              <a:t>P802.11aj Amendment (CMMW) – </a:t>
            </a:r>
            <a:r>
              <a:rPr lang="en-US" sz="1400" dirty="0" err="1"/>
              <a:t>Jiamin</a:t>
            </a:r>
            <a:r>
              <a:rPr lang="en-US" sz="1400" dirty="0"/>
              <a:t> CHEN</a:t>
            </a:r>
          </a:p>
          <a:p>
            <a:pPr lvl="1">
              <a:lnSpc>
                <a:spcPct val="80000"/>
              </a:lnSpc>
              <a:buFont typeface="Arial" panose="020B0604020202020204" pitchFamily="34" charset="0"/>
              <a:buChar char="•"/>
              <a:defRPr/>
            </a:pPr>
            <a:r>
              <a:rPr lang="en-US" sz="1400" dirty="0"/>
              <a:t>P802.11ak Amendment (GLK) – Donald </a:t>
            </a:r>
            <a:r>
              <a:rPr lang="en-US" sz="1400" dirty="0" smtClean="0"/>
              <a:t>Eastlake</a:t>
            </a:r>
          </a:p>
          <a:p>
            <a:pPr lvl="1">
              <a:lnSpc>
                <a:spcPct val="80000"/>
              </a:lnSpc>
              <a:buFont typeface="Arial" panose="020B0604020202020204" pitchFamily="34" charset="0"/>
              <a:buChar char="•"/>
              <a:defRPr/>
            </a:pPr>
            <a:r>
              <a:rPr lang="en-US" sz="1400" dirty="0" smtClean="0"/>
              <a:t>P809.11aq Amendment (PAD) – Dan Gal</a:t>
            </a:r>
          </a:p>
          <a:p>
            <a:pPr lvl="1">
              <a:lnSpc>
                <a:spcPct val="80000"/>
              </a:lnSpc>
              <a:buFontTx/>
              <a:buChar char="•"/>
              <a:defRPr/>
            </a:pPr>
            <a:r>
              <a:rPr lang="en-US" sz="1400" dirty="0" smtClean="0"/>
              <a:t>P802.11ax Amendment (HEW) – Robert Stacey</a:t>
            </a:r>
          </a:p>
          <a:p>
            <a:pPr>
              <a:lnSpc>
                <a:spcPct val="80000"/>
              </a:lnSpc>
              <a:buFontTx/>
              <a:buNone/>
              <a:defRPr/>
            </a:pPr>
            <a:endParaRPr lang="en-US" sz="1000" dirty="0" smtClean="0"/>
          </a:p>
          <a:p>
            <a:pPr>
              <a:lnSpc>
                <a:spcPct val="80000"/>
              </a:lnSpc>
              <a:buFont typeface="Arial" panose="020B0604020202020204" pitchFamily="34" charset="0"/>
              <a:buChar char="•"/>
              <a:defRPr/>
            </a:pPr>
            <a:r>
              <a:rPr lang="en-US" sz="1400" dirty="0"/>
              <a:t>802.11 Editor’s </a:t>
            </a:r>
            <a:r>
              <a:rPr lang="en-US" sz="1400" dirty="0" smtClean="0"/>
              <a:t>Not Present</a:t>
            </a:r>
            <a:endParaRPr lang="en-US" sz="1400" dirty="0"/>
          </a:p>
          <a:p>
            <a:pPr>
              <a:lnSpc>
                <a:spcPct val="80000"/>
              </a:lnSpc>
              <a:buFontTx/>
              <a:buNone/>
              <a:defRPr/>
            </a:pPr>
            <a:endParaRPr lang="en-US" sz="1000" dirty="0" smtClean="0"/>
          </a:p>
          <a:p>
            <a:pPr marL="685800" lvl="2" indent="-342900">
              <a:lnSpc>
                <a:spcPct val="80000"/>
              </a:lnSpc>
              <a:defRPr/>
            </a:pPr>
            <a:r>
              <a:rPr lang="en-US" sz="1400" dirty="0"/>
              <a:t>P802.11REVmc </a:t>
            </a:r>
            <a:r>
              <a:rPr lang="en-US" sz="1400" dirty="0" smtClean="0"/>
              <a:t>– </a:t>
            </a:r>
            <a:endParaRPr lang="en-US" sz="1000" dirty="0" smtClean="0"/>
          </a:p>
          <a:p>
            <a:pPr>
              <a:lnSpc>
                <a:spcPct val="80000"/>
              </a:lnSpc>
              <a:defRPr/>
            </a:pPr>
            <a:r>
              <a:rPr lang="en-US" sz="1000" dirty="0" smtClean="0"/>
              <a:t>Also present:</a:t>
            </a:r>
          </a:p>
          <a:p>
            <a:pPr lvl="1">
              <a:lnSpc>
                <a:spcPct val="80000"/>
              </a:lnSpc>
              <a:buFont typeface="Arial" panose="020B0604020202020204" pitchFamily="34" charset="0"/>
              <a:buChar char="•"/>
              <a:defRPr/>
            </a:pPr>
            <a:r>
              <a:rPr lang="en-US" sz="1100" dirty="0" smtClean="0"/>
              <a:t>Al </a:t>
            </a:r>
            <a:r>
              <a:rPr lang="en-US" sz="1100" dirty="0" err="1" smtClean="0"/>
              <a:t>Petrick</a:t>
            </a:r>
            <a:r>
              <a:rPr lang="en-US" sz="1100" dirty="0" smtClean="0"/>
              <a:t>		</a:t>
            </a:r>
            <a:r>
              <a:rPr lang="en-US" sz="1100" dirty="0" err="1"/>
              <a:t>Fumihide</a:t>
            </a:r>
            <a:r>
              <a:rPr lang="en-US" sz="1100" dirty="0"/>
              <a:t> Kojima	</a:t>
            </a:r>
            <a:endParaRPr lang="en-US" sz="1100" dirty="0" smtClean="0"/>
          </a:p>
          <a:p>
            <a:pPr lvl="1">
              <a:lnSpc>
                <a:spcPct val="80000"/>
              </a:lnSpc>
              <a:buFont typeface="Arial" panose="020B0604020202020204" pitchFamily="34" charset="0"/>
              <a:buChar char="•"/>
              <a:defRPr/>
            </a:pPr>
            <a:r>
              <a:rPr lang="en-US" sz="1100" dirty="0" smtClean="0"/>
              <a:t>Jim </a:t>
            </a:r>
            <a:r>
              <a:rPr lang="en-US" sz="1100" dirty="0" smtClean="0"/>
              <a:t>Lansford</a:t>
            </a:r>
          </a:p>
          <a:p>
            <a:pPr lvl="1">
              <a:lnSpc>
                <a:spcPct val="80000"/>
              </a:lnSpc>
              <a:buFont typeface="Arial" panose="020B0604020202020204" pitchFamily="34" charset="0"/>
              <a:buChar char="•"/>
              <a:defRPr/>
            </a:pPr>
            <a:r>
              <a:rPr lang="en-US" sz="1100" dirty="0" smtClean="0"/>
              <a:t>Mark Hamilton		Scott Marin</a:t>
            </a:r>
          </a:p>
          <a:p>
            <a:pPr lvl="1">
              <a:lnSpc>
                <a:spcPct val="80000"/>
              </a:lnSpc>
              <a:buFont typeface="Arial" panose="020B0604020202020204" pitchFamily="34" charset="0"/>
              <a:buChar char="•"/>
              <a:defRPr/>
            </a:pPr>
            <a:r>
              <a:rPr lang="en-US" sz="1100" dirty="0" smtClean="0"/>
              <a:t>Tom </a:t>
            </a:r>
            <a:r>
              <a:rPr lang="en-US" sz="1100" dirty="0" err="1" smtClean="0"/>
              <a:t>Kolze</a:t>
            </a:r>
            <a:endParaRPr lang="en-US" sz="1100" dirty="0" smtClean="0"/>
          </a:p>
          <a:p>
            <a:pPr marL="457200" lvl="1" indent="0">
              <a:lnSpc>
                <a:spcPct val="80000"/>
              </a:lnSpc>
              <a:buNone/>
              <a:defRPr/>
            </a:pPr>
            <a:endParaRPr lang="en-US" sz="1100" dirty="0"/>
          </a:p>
          <a:p>
            <a:pPr>
              <a:lnSpc>
                <a:spcPct val="80000"/>
              </a:lnSpc>
              <a:defRPr/>
            </a:pPr>
            <a:r>
              <a:rPr lang="en-US" sz="1200" dirty="0"/>
              <a:t>IEEE Staff </a:t>
            </a:r>
            <a:r>
              <a:rPr lang="en-US" sz="1200" dirty="0" smtClean="0"/>
              <a:t>present </a:t>
            </a:r>
            <a:r>
              <a:rPr lang="en-US" sz="1200" dirty="0"/>
              <a:t>and always welcome! </a:t>
            </a:r>
          </a:p>
          <a:p>
            <a:pPr marL="342900" lvl="2" indent="0">
              <a:lnSpc>
                <a:spcPct val="80000"/>
              </a:lnSpc>
              <a:buNone/>
              <a:defRPr/>
            </a:pPr>
            <a:endParaRPr lang="en-US" sz="1100" dirty="0"/>
          </a:p>
          <a:p>
            <a:pPr lvl="1">
              <a:lnSpc>
                <a:spcPct val="80000"/>
              </a:lnSpc>
              <a:buNone/>
              <a:defRPr/>
            </a:pPr>
            <a:endParaRPr lang="en-US" sz="1000" dirty="0" smtClean="0"/>
          </a:p>
          <a:p>
            <a:pPr>
              <a:lnSpc>
                <a:spcPct val="80000"/>
              </a:lnSpc>
              <a:defRPr/>
            </a:pPr>
            <a:r>
              <a:rPr lang="en-US" sz="1200" dirty="0" smtClean="0"/>
              <a:t>IEEE Staff not present and always welcome! </a:t>
            </a:r>
          </a:p>
          <a:p>
            <a:pPr marL="514350" lvl="2" indent="-171450">
              <a:lnSpc>
                <a:spcPct val="80000"/>
              </a:lnSpc>
              <a:defRPr/>
            </a:pPr>
            <a:r>
              <a:rPr lang="en-US" sz="1100" dirty="0"/>
              <a:t>Michelle Turner – staff editor for 802, </a:t>
            </a:r>
            <a:r>
              <a:rPr lang="en-US" sz="1100" dirty="0" smtClean="0">
                <a:hlinkClick r:id="rId3"/>
              </a:rPr>
              <a:t>m.turner@ieee.org</a:t>
            </a:r>
            <a:endParaRPr lang="en-US" sz="1100" dirty="0"/>
          </a:p>
          <a:p>
            <a:pPr marL="514350" lvl="2" indent="-171450">
              <a:lnSpc>
                <a:spcPct val="80000"/>
              </a:lnSpc>
              <a:buFont typeface="Arial" panose="020B0604020202020204" pitchFamily="34" charset="0"/>
              <a:buChar char="•"/>
              <a:defRPr/>
            </a:pPr>
            <a:r>
              <a:rPr lang="en-US" sz="1100" dirty="0" smtClean="0"/>
              <a:t>Soo </a:t>
            </a:r>
            <a:r>
              <a:rPr lang="en-US" sz="1100" dirty="0"/>
              <a:t>Kim – Client Services, </a:t>
            </a:r>
            <a:r>
              <a:rPr lang="en-US" sz="1100" dirty="0">
                <a:hlinkClick r:id="rId4"/>
              </a:rPr>
              <a:t>s.h.kim@ieee.org</a:t>
            </a:r>
            <a:r>
              <a:rPr lang="en-US" sz="1100" dirty="0"/>
              <a:t> </a:t>
            </a:r>
            <a:endParaRPr lang="en-US" sz="1100" dirty="0" smtClean="0"/>
          </a:p>
          <a:p>
            <a:pPr marL="514350" lvl="2" indent="-171450">
              <a:lnSpc>
                <a:spcPct val="80000"/>
              </a:lnSpc>
              <a:buFont typeface="Arial" panose="020B0604020202020204" pitchFamily="34" charset="0"/>
              <a:buChar char="•"/>
              <a:defRPr/>
            </a:pPr>
            <a:r>
              <a:rPr lang="en-US" sz="1100" dirty="0"/>
              <a:t>Kathryn Bennett, IEEE </a:t>
            </a:r>
          </a:p>
          <a:p>
            <a:pPr>
              <a:lnSpc>
                <a:spcPct val="80000"/>
              </a:lnSpc>
              <a:defRPr/>
            </a:pPr>
            <a:endParaRPr lang="en-US" sz="1200" dirty="0" smtClean="0"/>
          </a:p>
          <a:p>
            <a:pPr>
              <a:lnSpc>
                <a:spcPct val="80000"/>
              </a:lnSpc>
              <a:defRPr/>
            </a:pPr>
            <a:r>
              <a:rPr lang="en-US" sz="1200" dirty="0" smtClean="0"/>
              <a:t>Note: editors request that an IEEE staff member should be present at least during Plenary meetings</a:t>
            </a:r>
          </a:p>
          <a:p>
            <a:pPr lvl="1">
              <a:lnSpc>
                <a:spcPct val="80000"/>
              </a:lnSpc>
              <a:defRPr/>
            </a:pPr>
            <a:endParaRPr lang="en-US" sz="900" dirty="0" smtClean="0"/>
          </a:p>
          <a:p>
            <a:pPr lvl="1">
              <a:lnSpc>
                <a:spcPct val="80000"/>
              </a:lnSpc>
              <a:defRPr/>
            </a:pPr>
            <a:endParaRPr lang="en-US" sz="1000" dirty="0" smtClean="0"/>
          </a:p>
        </p:txBody>
      </p:sp>
      <p:sp>
        <p:nvSpPr>
          <p:cNvPr id="18437" name="Date Placeholder 3"/>
          <p:cNvSpPr txBox="1">
            <a:spLocks noGrp="1"/>
          </p:cNvSpPr>
          <p:nvPr/>
        </p:nvSpPr>
        <p:spPr bwMode="auto">
          <a:xfrm>
            <a:off x="696913" y="336550"/>
            <a:ext cx="0" cy="274638"/>
          </a:xfrm>
          <a:prstGeom prst="rect">
            <a:avLst/>
          </a:prstGeom>
          <a:noFill/>
          <a:ln w="9525">
            <a:noFill/>
            <a:miter lim="800000"/>
            <a:headEnd/>
            <a:tailEnd/>
          </a:ln>
        </p:spPr>
        <p:txBody>
          <a:bodyPr wrap="none" lIns="0" tIns="0" rIns="0" bIns="0" anchor="b">
            <a:spAutoFit/>
          </a:bodyPr>
          <a:lstStyle/>
          <a:p>
            <a:endParaRPr lang="en-GB" sz="1800" b="1"/>
          </a:p>
        </p:txBody>
      </p:sp>
      <p:sp>
        <p:nvSpPr>
          <p:cNvPr id="18438" name="Footer Placeholder 6"/>
          <p:cNvSpPr>
            <a:spLocks noGrp="1"/>
          </p:cNvSpPr>
          <p:nvPr>
            <p:ph type="ftr" sz="quarter" idx="11"/>
          </p:nvPr>
        </p:nvSpPr>
        <p:spPr>
          <a:noFill/>
        </p:spPr>
        <p:txBody>
          <a:bodyPr/>
          <a:lstStyle/>
          <a:p>
            <a:r>
              <a:rPr lang="en-US" smtClean="0"/>
              <a:t>Peter Ecclesine (Cisco Systems)</a:t>
            </a:r>
          </a:p>
        </p:txBody>
      </p:sp>
      <p:sp>
        <p:nvSpPr>
          <p:cNvPr id="18439" name="Date Placeholder 6"/>
          <p:cNvSpPr>
            <a:spLocks noGrp="1"/>
          </p:cNvSpPr>
          <p:nvPr>
            <p:ph type="dt" sz="quarter" idx="10"/>
          </p:nvPr>
        </p:nvSpPr>
        <p:spPr>
          <a:noFill/>
        </p:spPr>
        <p:txBody>
          <a:bodyPr/>
          <a:lstStyle/>
          <a:p>
            <a:r>
              <a:rPr lang="en-US" smtClean="0"/>
              <a:t>July 2015</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Date Placeholder 3"/>
          <p:cNvSpPr txBox="1">
            <a:spLocks noGrp="1"/>
          </p:cNvSpPr>
          <p:nvPr/>
        </p:nvSpPr>
        <p:spPr bwMode="auto">
          <a:xfrm>
            <a:off x="696913" y="336550"/>
            <a:ext cx="0" cy="274638"/>
          </a:xfrm>
          <a:prstGeom prst="rect">
            <a:avLst/>
          </a:prstGeom>
          <a:noFill/>
          <a:ln w="9525">
            <a:noFill/>
            <a:miter lim="800000"/>
            <a:headEnd/>
            <a:tailEnd/>
          </a:ln>
        </p:spPr>
        <p:txBody>
          <a:bodyPr wrap="none" lIns="0" tIns="0" rIns="0" bIns="0" anchor="b">
            <a:spAutoFit/>
          </a:bodyPr>
          <a:lstStyle/>
          <a:p>
            <a:endParaRPr lang="en-GB" sz="1800" b="1"/>
          </a:p>
        </p:txBody>
      </p:sp>
      <p:sp>
        <p:nvSpPr>
          <p:cNvPr id="19459" name="Slide Number Placeholder 5"/>
          <p:cNvSpPr>
            <a:spLocks noGrp="1"/>
          </p:cNvSpPr>
          <p:nvPr>
            <p:ph type="sldNum" sz="quarter" idx="12"/>
          </p:nvPr>
        </p:nvSpPr>
        <p:spPr>
          <a:xfrm>
            <a:off x="4395788" y="6475413"/>
            <a:ext cx="428625" cy="182562"/>
          </a:xfrm>
          <a:noFill/>
        </p:spPr>
        <p:txBody>
          <a:bodyPr/>
          <a:lstStyle/>
          <a:p>
            <a:r>
              <a:rPr lang="en-US" smtClean="0"/>
              <a:t>Slide </a:t>
            </a:r>
            <a:fld id="{AF256CC3-709F-4B73-B483-640656AD6A99}" type="slidenum">
              <a:rPr lang="en-US" smtClean="0"/>
              <a:pPr/>
              <a:t>5</a:t>
            </a:fld>
            <a:endParaRPr lang="en-US" smtClean="0"/>
          </a:p>
        </p:txBody>
      </p:sp>
      <p:sp>
        <p:nvSpPr>
          <p:cNvPr id="19460" name="Rectangle 2"/>
          <p:cNvSpPr>
            <a:spLocks noGrp="1" noChangeArrowheads="1"/>
          </p:cNvSpPr>
          <p:nvPr>
            <p:ph type="title"/>
          </p:nvPr>
        </p:nvSpPr>
        <p:spPr>
          <a:xfrm>
            <a:off x="685800" y="457200"/>
            <a:ext cx="7772400" cy="1066800"/>
          </a:xfrm>
        </p:spPr>
        <p:txBody>
          <a:bodyPr/>
          <a:lstStyle/>
          <a:p>
            <a:r>
              <a:rPr lang="en-US" smtClean="0"/>
              <a:t>Volunteer Editor Contacts</a:t>
            </a:r>
          </a:p>
        </p:txBody>
      </p:sp>
      <p:sp>
        <p:nvSpPr>
          <p:cNvPr id="19461" name="Rectangle 3"/>
          <p:cNvSpPr>
            <a:spLocks noGrp="1" noChangeArrowheads="1"/>
          </p:cNvSpPr>
          <p:nvPr>
            <p:ph type="body" idx="1"/>
          </p:nvPr>
        </p:nvSpPr>
        <p:spPr>
          <a:xfrm>
            <a:off x="685800" y="1295400"/>
            <a:ext cx="7772400" cy="5181600"/>
          </a:xfrm>
          <a:noFill/>
        </p:spPr>
        <p:txBody>
          <a:bodyPr/>
          <a:lstStyle/>
          <a:p>
            <a:r>
              <a:rPr lang="en-US" sz="1600" dirty="0" err="1" smtClean="0"/>
              <a:t>TGmc</a:t>
            </a:r>
            <a:r>
              <a:rPr lang="en-US" sz="1600" dirty="0" smtClean="0"/>
              <a:t> – Adrian Stephens </a:t>
            </a:r>
            <a:r>
              <a:rPr lang="en-US" sz="1600" b="0" dirty="0" smtClean="0"/>
              <a:t>– </a:t>
            </a:r>
            <a:r>
              <a:rPr lang="en-US" sz="1600" b="0" dirty="0" smtClean="0">
                <a:hlinkClick r:id="rId3"/>
              </a:rPr>
              <a:t>adrian.p.stephens@intel.com</a:t>
            </a:r>
            <a:r>
              <a:rPr lang="en-US" sz="1600" dirty="0" smtClean="0"/>
              <a:t>, Edward Au – </a:t>
            </a:r>
            <a:r>
              <a:rPr lang="en-US" sz="1600" b="0" dirty="0" smtClean="0">
                <a:hlinkClick r:id="rId4"/>
              </a:rPr>
              <a:t>edwardau@marvell.com</a:t>
            </a:r>
            <a:r>
              <a:rPr lang="en-US" sz="1600" dirty="0" smtClean="0"/>
              <a:t>, Emily Qi – </a:t>
            </a:r>
            <a:r>
              <a:rPr lang="en-US" sz="1600" b="0" dirty="0" smtClean="0">
                <a:hlinkClick r:id="rId5"/>
              </a:rPr>
              <a:t>emily.h.qi@intel.com</a:t>
            </a:r>
            <a:r>
              <a:rPr lang="en-US" sz="1600" b="0" dirty="0" smtClean="0"/>
              <a:t> </a:t>
            </a:r>
            <a:endParaRPr lang="en-US" sz="1600" dirty="0" smtClean="0"/>
          </a:p>
          <a:p>
            <a:r>
              <a:rPr lang="en-US" sz="1600" dirty="0" err="1" smtClean="0"/>
              <a:t>TGah</a:t>
            </a:r>
            <a:r>
              <a:rPr lang="en-US" sz="1600" dirty="0" smtClean="0"/>
              <a:t> – Yongho Seok </a:t>
            </a:r>
            <a:r>
              <a:rPr lang="en-US" sz="1600" b="0" dirty="0" smtClean="0">
                <a:hlinkClick r:id="rId6"/>
              </a:rPr>
              <a:t>yongho.seok@gmail.com</a:t>
            </a:r>
            <a:r>
              <a:rPr lang="en-US" sz="1600" b="0" dirty="0" smtClean="0"/>
              <a:t>,  </a:t>
            </a:r>
            <a:r>
              <a:rPr lang="en-US" sz="1600" dirty="0" smtClean="0"/>
              <a:t>Alfred </a:t>
            </a:r>
            <a:r>
              <a:rPr lang="en-US" sz="1600" dirty="0" err="1" smtClean="0"/>
              <a:t>Asterjadhi</a:t>
            </a:r>
            <a:r>
              <a:rPr lang="en-US" sz="1600" dirty="0" smtClean="0"/>
              <a:t> – </a:t>
            </a:r>
            <a:r>
              <a:rPr lang="en-US" sz="1600" b="0" dirty="0" smtClean="0">
                <a:hlinkClick r:id="rId7"/>
              </a:rPr>
              <a:t>aasterja@qti.qualcomm.com</a:t>
            </a:r>
            <a:r>
              <a:rPr lang="en-US" sz="1600" b="0" dirty="0" smtClean="0"/>
              <a:t>   </a:t>
            </a:r>
          </a:p>
          <a:p>
            <a:r>
              <a:rPr lang="en-US" sz="1600" dirty="0" err="1" smtClean="0"/>
              <a:t>TGai</a:t>
            </a:r>
            <a:r>
              <a:rPr lang="en-US" sz="1600" dirty="0" smtClean="0"/>
              <a:t> – Lee Armstrong – </a:t>
            </a:r>
            <a:r>
              <a:rPr lang="en-US" sz="1600" b="0" dirty="0" smtClean="0">
                <a:hlinkClick r:id="rId8"/>
              </a:rPr>
              <a:t>LRA@tiac.net</a:t>
            </a:r>
            <a:r>
              <a:rPr lang="en-US" sz="1600" b="0" dirty="0" smtClean="0"/>
              <a:t>, </a:t>
            </a:r>
            <a:r>
              <a:rPr lang="en-US" sz="1600" dirty="0" smtClean="0"/>
              <a:t>Ping FANG </a:t>
            </a:r>
            <a:r>
              <a:rPr lang="en-US" sz="1600" b="0" dirty="0" smtClean="0">
                <a:hlinkClick r:id="rId9"/>
              </a:rPr>
              <a:t>Ping.FANG@huawei.com</a:t>
            </a:r>
            <a:endParaRPr lang="en-US" sz="1600" b="0" dirty="0" smtClean="0"/>
          </a:p>
          <a:p>
            <a:r>
              <a:rPr lang="en-US" sz="1600" dirty="0" err="1" smtClean="0"/>
              <a:t>TGaj</a:t>
            </a:r>
            <a:r>
              <a:rPr lang="en-US" sz="1600" dirty="0" smtClean="0"/>
              <a:t> – </a:t>
            </a:r>
            <a:r>
              <a:rPr lang="en-US" sz="1600" dirty="0" err="1" smtClean="0"/>
              <a:t>Jiamin</a:t>
            </a:r>
            <a:r>
              <a:rPr lang="en-US" sz="1600" dirty="0" smtClean="0"/>
              <a:t> CHEN – </a:t>
            </a:r>
            <a:r>
              <a:rPr lang="en-US" sz="1600" b="0" dirty="0" smtClean="0">
                <a:hlinkClick r:id="rId10"/>
              </a:rPr>
              <a:t>jiamin.chen@mail01.huawei.com</a:t>
            </a:r>
            <a:r>
              <a:rPr lang="en-US" sz="1600" b="0" dirty="0" smtClean="0"/>
              <a:t> </a:t>
            </a:r>
            <a:endParaRPr lang="en-US" sz="1600" dirty="0" smtClean="0"/>
          </a:p>
          <a:p>
            <a:r>
              <a:rPr lang="en-US" sz="1600" dirty="0" err="1" smtClean="0"/>
              <a:t>TGak</a:t>
            </a:r>
            <a:r>
              <a:rPr lang="en-US" sz="1600" dirty="0" smtClean="0"/>
              <a:t> – Donald Eastlake – </a:t>
            </a:r>
            <a:r>
              <a:rPr lang="en-US" sz="1600" b="0" dirty="0" smtClean="0">
                <a:hlinkClick r:id="rId11"/>
              </a:rPr>
              <a:t>d3e3e3@gmail.com</a:t>
            </a:r>
            <a:r>
              <a:rPr lang="en-US" sz="1600" b="0" dirty="0" smtClean="0"/>
              <a:t>, </a:t>
            </a:r>
            <a:r>
              <a:rPr lang="en-US" sz="1600" dirty="0" smtClean="0"/>
              <a:t>Norm Finn </a:t>
            </a:r>
            <a:r>
              <a:rPr lang="en-US" sz="1600" dirty="0"/>
              <a:t>– </a:t>
            </a:r>
            <a:r>
              <a:rPr lang="en-US" sz="1600" b="0" dirty="0" smtClean="0">
                <a:hlinkClick r:id="rId12"/>
              </a:rPr>
              <a:t>nfinn@cisco.com</a:t>
            </a:r>
            <a:r>
              <a:rPr lang="en-US" sz="1600" b="0" dirty="0" smtClean="0"/>
              <a:t> </a:t>
            </a:r>
          </a:p>
          <a:p>
            <a:r>
              <a:rPr lang="en-US" sz="1600" dirty="0" err="1" smtClean="0"/>
              <a:t>TGaq</a:t>
            </a:r>
            <a:r>
              <a:rPr lang="en-US" sz="1600" dirty="0" smtClean="0"/>
              <a:t> – Dan Gal – </a:t>
            </a:r>
            <a:r>
              <a:rPr lang="en-US" sz="1600" b="0" dirty="0" smtClean="0">
                <a:hlinkClick r:id="rId13"/>
              </a:rPr>
              <a:t>ddrgal@gmail.com</a:t>
            </a:r>
            <a:r>
              <a:rPr lang="en-US" sz="1600" b="0" dirty="0" smtClean="0"/>
              <a:t>   </a:t>
            </a:r>
          </a:p>
          <a:p>
            <a:pPr marL="342900" lvl="1" indent="-342900">
              <a:buFontTx/>
              <a:buChar char="•"/>
            </a:pPr>
            <a:r>
              <a:rPr lang="en-US" sz="1600" b="1" dirty="0" err="1" smtClean="0"/>
              <a:t>TGax</a:t>
            </a:r>
            <a:r>
              <a:rPr lang="en-US" sz="1600" b="1" dirty="0" smtClean="0"/>
              <a:t> </a:t>
            </a:r>
            <a:r>
              <a:rPr lang="en-US" sz="1600" b="1" dirty="0"/>
              <a:t>– </a:t>
            </a:r>
            <a:r>
              <a:rPr lang="en-US" sz="1600" b="1" dirty="0" smtClean="0"/>
              <a:t>Robert Stacey </a:t>
            </a:r>
            <a:r>
              <a:rPr lang="en-US" sz="1600" dirty="0" smtClean="0"/>
              <a:t>– </a:t>
            </a:r>
            <a:r>
              <a:rPr lang="en-US" sz="1600" dirty="0">
                <a:hlinkClick r:id="rId14"/>
              </a:rPr>
              <a:t>robert.stacey@intel.com</a:t>
            </a:r>
            <a:r>
              <a:rPr lang="en-US" sz="1600" dirty="0"/>
              <a:t> </a:t>
            </a:r>
            <a:r>
              <a:rPr lang="en-US" sz="1600" b="0" dirty="0" smtClean="0"/>
              <a:t>  </a:t>
            </a:r>
            <a:endParaRPr lang="en-US" sz="1600" b="0" dirty="0"/>
          </a:p>
          <a:p>
            <a:pPr marL="0" indent="0">
              <a:buNone/>
            </a:pPr>
            <a:endParaRPr lang="en-US" sz="1600" dirty="0" smtClean="0"/>
          </a:p>
          <a:p>
            <a:r>
              <a:rPr lang="en-US" sz="1600" dirty="0" smtClean="0"/>
              <a:t>Editors Emeritus:</a:t>
            </a:r>
          </a:p>
          <a:p>
            <a:pPr lvl="1"/>
            <a:r>
              <a:rPr lang="en-US" sz="1600" dirty="0" err="1"/>
              <a:t>TGaa</a:t>
            </a:r>
            <a:r>
              <a:rPr lang="en-US" sz="1600" dirty="0"/>
              <a:t> – Alex Ashley – </a:t>
            </a:r>
            <a:r>
              <a:rPr lang="en-US" sz="1600" dirty="0" smtClean="0">
                <a:hlinkClick r:id="rId15"/>
              </a:rPr>
              <a:t>alex.ashley@hotmail.co.uk</a:t>
            </a:r>
            <a:endParaRPr lang="en-US" sz="1600" dirty="0" smtClean="0"/>
          </a:p>
          <a:p>
            <a:pPr lvl="1"/>
            <a:r>
              <a:rPr lang="en-US" sz="1600" dirty="0" err="1" smtClean="0"/>
              <a:t>TGac</a:t>
            </a:r>
            <a:r>
              <a:rPr lang="en-US" sz="1600" dirty="0" smtClean="0"/>
              <a:t> – Robert Stacey – </a:t>
            </a:r>
            <a:r>
              <a:rPr lang="en-US" sz="1600" dirty="0" smtClean="0">
                <a:hlinkClick r:id="rId14"/>
              </a:rPr>
              <a:t>robert.stacey@intel.com</a:t>
            </a:r>
            <a:r>
              <a:rPr lang="en-US" sz="1600" dirty="0" smtClean="0"/>
              <a:t> </a:t>
            </a:r>
          </a:p>
          <a:p>
            <a:pPr lvl="1"/>
            <a:r>
              <a:rPr lang="en-US" sz="1600" dirty="0" err="1"/>
              <a:t>TGad</a:t>
            </a:r>
            <a:r>
              <a:rPr lang="en-US" sz="1600" dirty="0"/>
              <a:t> – Carlos Cordeiro – </a:t>
            </a:r>
            <a:r>
              <a:rPr lang="en-US" sz="1600" dirty="0">
                <a:hlinkClick r:id="rId16"/>
              </a:rPr>
              <a:t>carlos.cordeiro@intel.com</a:t>
            </a:r>
            <a:r>
              <a:rPr lang="en-US" sz="1600" dirty="0"/>
              <a:t> </a:t>
            </a:r>
            <a:r>
              <a:rPr lang="en-US" sz="1600" dirty="0" smtClean="0"/>
              <a:t> </a:t>
            </a:r>
          </a:p>
          <a:p>
            <a:pPr lvl="1"/>
            <a:r>
              <a:rPr lang="en-US" sz="1600" dirty="0" err="1" smtClean="0"/>
              <a:t>TGae</a:t>
            </a:r>
            <a:r>
              <a:rPr lang="en-US" sz="1600" dirty="0" smtClean="0"/>
              <a:t> – Henry </a:t>
            </a:r>
            <a:r>
              <a:rPr lang="en-US" sz="1600" dirty="0" err="1" smtClean="0"/>
              <a:t>Ptasinski</a:t>
            </a:r>
            <a:r>
              <a:rPr lang="en-US" sz="1600" dirty="0" smtClean="0"/>
              <a:t> – </a:t>
            </a:r>
            <a:r>
              <a:rPr lang="en-US" sz="1600" dirty="0" smtClean="0">
                <a:hlinkClick r:id="rId17"/>
              </a:rPr>
              <a:t>henry@LOGOUT.COM</a:t>
            </a:r>
            <a:r>
              <a:rPr lang="en-US" sz="1600" dirty="0" smtClean="0"/>
              <a:t> </a:t>
            </a:r>
          </a:p>
          <a:p>
            <a:pPr lvl="1"/>
            <a:r>
              <a:rPr lang="en-US" sz="1600" dirty="0" err="1" smtClean="0"/>
              <a:t>TGaf</a:t>
            </a:r>
            <a:r>
              <a:rPr lang="en-US" sz="1600" dirty="0" smtClean="0"/>
              <a:t> – Peter Ecclesine – </a:t>
            </a:r>
            <a:r>
              <a:rPr lang="en-US" sz="1600" dirty="0" smtClean="0">
                <a:hlinkClick r:id="rId18"/>
              </a:rPr>
              <a:t>pecclesi@cisco.com</a:t>
            </a:r>
            <a:r>
              <a:rPr lang="en-US" sz="1600" dirty="0" smtClean="0"/>
              <a:t> </a:t>
            </a:r>
          </a:p>
          <a:p>
            <a:pPr lvl="1"/>
            <a:endParaRPr lang="en-US" sz="1600" dirty="0" smtClean="0"/>
          </a:p>
          <a:p>
            <a:endParaRPr lang="en-US" sz="1600" dirty="0" smtClean="0"/>
          </a:p>
        </p:txBody>
      </p:sp>
      <p:sp>
        <p:nvSpPr>
          <p:cNvPr id="19462" name="Footer Placeholder 6"/>
          <p:cNvSpPr>
            <a:spLocks noGrp="1"/>
          </p:cNvSpPr>
          <p:nvPr>
            <p:ph type="ftr" sz="quarter" idx="11"/>
          </p:nvPr>
        </p:nvSpPr>
        <p:spPr>
          <a:noFill/>
        </p:spPr>
        <p:txBody>
          <a:bodyPr/>
          <a:lstStyle/>
          <a:p>
            <a:r>
              <a:rPr lang="en-US" smtClean="0"/>
              <a:t>Peter Ecclesine (Cisco Systems)</a:t>
            </a:r>
          </a:p>
        </p:txBody>
      </p:sp>
      <p:sp>
        <p:nvSpPr>
          <p:cNvPr id="19463" name="Date Placeholder 6"/>
          <p:cNvSpPr>
            <a:spLocks noGrp="1"/>
          </p:cNvSpPr>
          <p:nvPr>
            <p:ph type="dt" sz="quarter" idx="10"/>
          </p:nvPr>
        </p:nvSpPr>
        <p:spPr>
          <a:noFill/>
        </p:spPr>
        <p:txBody>
          <a:bodyPr/>
          <a:lstStyle/>
          <a:p>
            <a:r>
              <a:rPr lang="en-US" smtClean="0"/>
              <a:t>July 2015</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r>
              <a:rPr lang="en-GB" dirty="0" smtClean="0"/>
              <a:t>July 14</a:t>
            </a:r>
            <a:r>
              <a:rPr lang="en-GB" baseline="30000" dirty="0" smtClean="0"/>
              <a:t>th</a:t>
            </a:r>
            <a:r>
              <a:rPr lang="en-GB" dirty="0" smtClean="0"/>
              <a:t> Round table status report</a:t>
            </a:r>
          </a:p>
        </p:txBody>
      </p:sp>
      <p:sp>
        <p:nvSpPr>
          <p:cNvPr id="20483" name="Rectangle 3"/>
          <p:cNvSpPr>
            <a:spLocks noGrp="1" noChangeArrowheads="1"/>
          </p:cNvSpPr>
          <p:nvPr>
            <p:ph type="body" idx="1"/>
          </p:nvPr>
        </p:nvSpPr>
        <p:spPr>
          <a:xfrm>
            <a:off x="685800" y="1752600"/>
            <a:ext cx="7772400" cy="4648200"/>
          </a:xfrm>
        </p:spPr>
        <p:txBody>
          <a:bodyPr/>
          <a:lstStyle/>
          <a:p>
            <a:r>
              <a:rPr lang="en-GB" sz="2000" dirty="0" err="1" smtClean="0"/>
              <a:t>REVmc</a:t>
            </a:r>
            <a:r>
              <a:rPr lang="en-GB" sz="2000" dirty="0" smtClean="0"/>
              <a:t> – </a:t>
            </a:r>
            <a:r>
              <a:rPr lang="en-GB" sz="2000" b="0" dirty="0" smtClean="0"/>
              <a:t> </a:t>
            </a:r>
          </a:p>
          <a:p>
            <a:r>
              <a:rPr lang="en-GB" sz="2000" dirty="0" smtClean="0"/>
              <a:t>11ah –  </a:t>
            </a:r>
            <a:r>
              <a:rPr lang="en-GB" sz="2000" b="0" dirty="0" smtClean="0"/>
              <a:t> </a:t>
            </a:r>
          </a:p>
          <a:p>
            <a:r>
              <a:rPr lang="en-GB" sz="2000" dirty="0" smtClean="0"/>
              <a:t>11ai –  </a:t>
            </a:r>
            <a:r>
              <a:rPr lang="en-GB" sz="2000" b="0" dirty="0" smtClean="0"/>
              <a:t> </a:t>
            </a:r>
          </a:p>
          <a:p>
            <a:r>
              <a:rPr lang="en-GB" sz="2000" dirty="0" smtClean="0"/>
              <a:t>11aj –  </a:t>
            </a:r>
            <a:r>
              <a:rPr lang="en-GB" sz="2000" b="0" dirty="0" smtClean="0"/>
              <a:t> </a:t>
            </a:r>
            <a:endParaRPr lang="en-GB" sz="2000" dirty="0" smtClean="0"/>
          </a:p>
          <a:p>
            <a:pPr lvl="0"/>
            <a:r>
              <a:rPr lang="en-GB" sz="2000" dirty="0" smtClean="0"/>
              <a:t>11ak –  </a:t>
            </a:r>
            <a:r>
              <a:rPr lang="en-GB" sz="2000" b="0" dirty="0" smtClean="0"/>
              <a:t> </a:t>
            </a:r>
          </a:p>
          <a:p>
            <a:pPr lvl="0"/>
            <a:r>
              <a:rPr lang="en-GB" sz="2000" dirty="0" smtClean="0"/>
              <a:t>11aq – </a:t>
            </a:r>
            <a:r>
              <a:rPr lang="en-GB" sz="2000" b="0" dirty="0" smtClean="0"/>
              <a:t> </a:t>
            </a:r>
            <a:endParaRPr lang="en-GB" sz="2000" dirty="0" smtClean="0"/>
          </a:p>
          <a:p>
            <a:r>
              <a:rPr lang="en-GB" sz="2000" dirty="0" smtClean="0"/>
              <a:t>11ax </a:t>
            </a:r>
            <a:r>
              <a:rPr lang="en-US" sz="2000" dirty="0"/>
              <a:t>–</a:t>
            </a:r>
            <a:r>
              <a:rPr lang="en-GB" sz="2000" dirty="0" smtClean="0"/>
              <a:t> </a:t>
            </a:r>
            <a:r>
              <a:rPr lang="en-GB" sz="2000" b="0" dirty="0" smtClean="0"/>
              <a:t> </a:t>
            </a:r>
            <a:endParaRPr lang="en-GB" sz="2000" dirty="0" smtClean="0"/>
          </a:p>
        </p:txBody>
      </p:sp>
      <p:sp>
        <p:nvSpPr>
          <p:cNvPr id="20484" name="Slide Number Placeholder 5"/>
          <p:cNvSpPr>
            <a:spLocks noGrp="1"/>
          </p:cNvSpPr>
          <p:nvPr>
            <p:ph type="sldNum" sz="quarter" idx="12"/>
          </p:nvPr>
        </p:nvSpPr>
        <p:spPr>
          <a:noFill/>
        </p:spPr>
        <p:txBody>
          <a:bodyPr/>
          <a:lstStyle/>
          <a:p>
            <a:r>
              <a:rPr lang="en-US" smtClean="0"/>
              <a:t>Slide </a:t>
            </a:r>
            <a:fld id="{CBFB0970-0318-4E35-AEDF-341F41E712EB}" type="slidenum">
              <a:rPr lang="en-US" smtClean="0"/>
              <a:pPr/>
              <a:t>6</a:t>
            </a:fld>
            <a:endParaRPr lang="en-US" smtClean="0"/>
          </a:p>
        </p:txBody>
      </p:sp>
      <p:sp>
        <p:nvSpPr>
          <p:cNvPr id="20485" name="Footer Placeholder 5"/>
          <p:cNvSpPr>
            <a:spLocks noGrp="1"/>
          </p:cNvSpPr>
          <p:nvPr>
            <p:ph type="ftr" sz="quarter" idx="11"/>
          </p:nvPr>
        </p:nvSpPr>
        <p:spPr>
          <a:noFill/>
        </p:spPr>
        <p:txBody>
          <a:bodyPr/>
          <a:lstStyle/>
          <a:p>
            <a:r>
              <a:rPr lang="en-US" smtClean="0"/>
              <a:t>Peter Ecclesine (Cisco Systems)</a:t>
            </a:r>
          </a:p>
        </p:txBody>
      </p:sp>
      <p:sp>
        <p:nvSpPr>
          <p:cNvPr id="20486" name="Date Placeholder 5"/>
          <p:cNvSpPr>
            <a:spLocks noGrp="1"/>
          </p:cNvSpPr>
          <p:nvPr>
            <p:ph type="dt" sz="quarter" idx="10"/>
          </p:nvPr>
        </p:nvSpPr>
        <p:spPr>
          <a:noFill/>
        </p:spPr>
        <p:txBody>
          <a:bodyPr/>
          <a:lstStyle/>
          <a:p>
            <a:r>
              <a:rPr lang="en-US" smtClean="0"/>
              <a:t>July 2015</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p:txBody>
          <a:bodyPr/>
          <a:lstStyle/>
          <a:p>
            <a:r>
              <a:rPr lang="en-US" smtClean="0"/>
              <a:t>Reflector Updates</a:t>
            </a:r>
          </a:p>
        </p:txBody>
      </p:sp>
      <p:sp>
        <p:nvSpPr>
          <p:cNvPr id="21507" name="Content Placeholder 2"/>
          <p:cNvSpPr>
            <a:spLocks noGrp="1"/>
          </p:cNvSpPr>
          <p:nvPr>
            <p:ph idx="1"/>
          </p:nvPr>
        </p:nvSpPr>
        <p:spPr/>
        <p:txBody>
          <a:bodyPr/>
          <a:lstStyle/>
          <a:p>
            <a:r>
              <a:rPr lang="en-US" smtClean="0"/>
              <a:t>Each editor is expected to be on the reflector and current.</a:t>
            </a:r>
          </a:p>
          <a:p>
            <a:r>
              <a:rPr lang="en-US" smtClean="0"/>
              <a:t>If you didn’t receive the meeting notice from the reflector, please send email to adrian.p.stephens@intel.com</a:t>
            </a:r>
          </a:p>
          <a:p>
            <a:r>
              <a:rPr lang="en-US" smtClean="0"/>
              <a:t>To be updated:</a:t>
            </a:r>
          </a:p>
          <a:p>
            <a:pPr lvl="1"/>
            <a:r>
              <a:rPr lang="en-US" smtClean="0"/>
              <a:t>None</a:t>
            </a:r>
          </a:p>
          <a:p>
            <a:endParaRPr lang="en-US" smtClean="0"/>
          </a:p>
        </p:txBody>
      </p:sp>
      <p:sp>
        <p:nvSpPr>
          <p:cNvPr id="21508" name="Date Placeholder 3"/>
          <p:cNvSpPr txBox="1">
            <a:spLocks noGrp="1"/>
          </p:cNvSpPr>
          <p:nvPr/>
        </p:nvSpPr>
        <p:spPr bwMode="auto">
          <a:xfrm>
            <a:off x="696913" y="336550"/>
            <a:ext cx="0" cy="274638"/>
          </a:xfrm>
          <a:prstGeom prst="rect">
            <a:avLst/>
          </a:prstGeom>
          <a:noFill/>
          <a:ln w="9525">
            <a:noFill/>
            <a:miter lim="800000"/>
            <a:headEnd/>
            <a:tailEnd/>
          </a:ln>
        </p:spPr>
        <p:txBody>
          <a:bodyPr wrap="none" lIns="0" tIns="0" rIns="0" bIns="0" anchor="b">
            <a:spAutoFit/>
          </a:bodyPr>
          <a:lstStyle/>
          <a:p>
            <a:endParaRPr lang="en-GB" sz="1800" b="1"/>
          </a:p>
        </p:txBody>
      </p:sp>
      <p:sp>
        <p:nvSpPr>
          <p:cNvPr id="21509" name="Slide Number Placeholder 5"/>
          <p:cNvSpPr>
            <a:spLocks noGrp="1"/>
          </p:cNvSpPr>
          <p:nvPr>
            <p:ph type="sldNum" sz="quarter" idx="12"/>
          </p:nvPr>
        </p:nvSpPr>
        <p:spPr>
          <a:xfrm>
            <a:off x="4395788" y="6475413"/>
            <a:ext cx="428625" cy="182562"/>
          </a:xfrm>
          <a:noFill/>
        </p:spPr>
        <p:txBody>
          <a:bodyPr/>
          <a:lstStyle/>
          <a:p>
            <a:r>
              <a:rPr lang="en-US" smtClean="0"/>
              <a:t>Slide </a:t>
            </a:r>
            <a:fld id="{482AA55E-C9C8-4875-84FE-144AC5034762}" type="slidenum">
              <a:rPr lang="en-US" smtClean="0"/>
              <a:pPr/>
              <a:t>7</a:t>
            </a:fld>
            <a:endParaRPr lang="en-US" smtClean="0"/>
          </a:p>
        </p:txBody>
      </p:sp>
      <p:sp>
        <p:nvSpPr>
          <p:cNvPr id="21510" name="Footer Placeholder 6"/>
          <p:cNvSpPr>
            <a:spLocks noGrp="1"/>
          </p:cNvSpPr>
          <p:nvPr>
            <p:ph type="ftr" sz="quarter" idx="11"/>
          </p:nvPr>
        </p:nvSpPr>
        <p:spPr>
          <a:noFill/>
        </p:spPr>
        <p:txBody>
          <a:bodyPr/>
          <a:lstStyle/>
          <a:p>
            <a:r>
              <a:rPr lang="en-US" smtClean="0"/>
              <a:t>Peter Ecclesine (Cisco Systems)</a:t>
            </a:r>
          </a:p>
        </p:txBody>
      </p:sp>
      <p:sp>
        <p:nvSpPr>
          <p:cNvPr id="21511" name="Date Placeholder 6"/>
          <p:cNvSpPr>
            <a:spLocks noGrp="1"/>
          </p:cNvSpPr>
          <p:nvPr>
            <p:ph type="dt" sz="quarter" idx="10"/>
          </p:nvPr>
        </p:nvSpPr>
        <p:spPr>
          <a:noFill/>
        </p:spPr>
        <p:txBody>
          <a:bodyPr/>
          <a:lstStyle/>
          <a:p>
            <a:r>
              <a:rPr lang="en-US" smtClean="0"/>
              <a:t>July 2015</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Date Placeholder 3"/>
          <p:cNvSpPr txBox="1">
            <a:spLocks noGrp="1"/>
          </p:cNvSpPr>
          <p:nvPr/>
        </p:nvSpPr>
        <p:spPr bwMode="auto">
          <a:xfrm>
            <a:off x="685800" y="304800"/>
            <a:ext cx="0" cy="274638"/>
          </a:xfrm>
          <a:prstGeom prst="rect">
            <a:avLst/>
          </a:prstGeom>
          <a:noFill/>
          <a:ln w="9525">
            <a:noFill/>
            <a:miter lim="800000"/>
            <a:headEnd/>
            <a:tailEnd/>
          </a:ln>
        </p:spPr>
        <p:txBody>
          <a:bodyPr wrap="none" lIns="0" tIns="0" rIns="0" bIns="0" anchor="b">
            <a:spAutoFit/>
          </a:bodyPr>
          <a:lstStyle/>
          <a:p>
            <a:endParaRPr lang="en-GB" sz="1800" b="1"/>
          </a:p>
        </p:txBody>
      </p:sp>
      <p:sp>
        <p:nvSpPr>
          <p:cNvPr id="22531" name="Slide Number Placeholder 5"/>
          <p:cNvSpPr>
            <a:spLocks noGrp="1"/>
          </p:cNvSpPr>
          <p:nvPr>
            <p:ph type="sldNum" sz="quarter" idx="12"/>
          </p:nvPr>
        </p:nvSpPr>
        <p:spPr>
          <a:xfrm>
            <a:off x="4395788" y="6475413"/>
            <a:ext cx="428625" cy="182562"/>
          </a:xfrm>
          <a:noFill/>
        </p:spPr>
        <p:txBody>
          <a:bodyPr/>
          <a:lstStyle/>
          <a:p>
            <a:r>
              <a:rPr lang="en-US" smtClean="0"/>
              <a:t>Slide </a:t>
            </a:r>
            <a:fld id="{CC8EBD44-B100-43B4-BD40-43258D2B7579}" type="slidenum">
              <a:rPr lang="en-US" smtClean="0"/>
              <a:pPr/>
              <a:t>8</a:t>
            </a:fld>
            <a:endParaRPr lang="en-US" smtClean="0"/>
          </a:p>
        </p:txBody>
      </p:sp>
      <p:sp>
        <p:nvSpPr>
          <p:cNvPr id="22532" name="Rectangle 2"/>
          <p:cNvSpPr>
            <a:spLocks noGrp="1" noChangeArrowheads="1"/>
          </p:cNvSpPr>
          <p:nvPr>
            <p:ph type="title"/>
          </p:nvPr>
        </p:nvSpPr>
        <p:spPr/>
        <p:txBody>
          <a:bodyPr/>
          <a:lstStyle/>
          <a:p>
            <a:r>
              <a:rPr lang="en-US" smtClean="0"/>
              <a:t>IEEE Publication Status</a:t>
            </a:r>
          </a:p>
        </p:txBody>
      </p:sp>
      <p:sp>
        <p:nvSpPr>
          <p:cNvPr id="22533" name="Rectangle 3"/>
          <p:cNvSpPr>
            <a:spLocks noGrp="1" noChangeArrowheads="1"/>
          </p:cNvSpPr>
          <p:nvPr>
            <p:ph type="body" idx="1"/>
          </p:nvPr>
        </p:nvSpPr>
        <p:spPr>
          <a:xfrm>
            <a:off x="685800" y="1752600"/>
            <a:ext cx="7772400" cy="4648200"/>
          </a:xfrm>
        </p:spPr>
        <p:txBody>
          <a:bodyPr/>
          <a:lstStyle/>
          <a:p>
            <a:r>
              <a:rPr lang="en-US" dirty="0" smtClean="0"/>
              <a:t>Publication completed for 802.11-2012 March  30, 2012</a:t>
            </a:r>
          </a:p>
          <a:p>
            <a:r>
              <a:rPr lang="en-US" dirty="0" smtClean="0"/>
              <a:t>Publication of </a:t>
            </a:r>
            <a:r>
              <a:rPr lang="en-US" dirty="0" err="1" smtClean="0"/>
              <a:t>11ae</a:t>
            </a:r>
            <a:r>
              <a:rPr lang="en-US" dirty="0" smtClean="0"/>
              <a:t> announced April 10, 2012</a:t>
            </a:r>
          </a:p>
          <a:p>
            <a:r>
              <a:rPr lang="en-US" dirty="0" smtClean="0"/>
              <a:t>Publication of 11aa announced June 5, 2012</a:t>
            </a:r>
          </a:p>
          <a:p>
            <a:r>
              <a:rPr lang="en-US" dirty="0" smtClean="0"/>
              <a:t>Publication of 11ac announced December 18, 2013</a:t>
            </a:r>
          </a:p>
          <a:p>
            <a:r>
              <a:rPr lang="en-US" dirty="0" smtClean="0"/>
              <a:t>Publication of 11ad announced December 28, 2012</a:t>
            </a:r>
          </a:p>
          <a:p>
            <a:r>
              <a:rPr lang="en-US" dirty="0" smtClean="0"/>
              <a:t>Publication of 11af announced February 21, 2014</a:t>
            </a:r>
          </a:p>
          <a:p>
            <a:pPr>
              <a:buNone/>
            </a:pPr>
            <a:endParaRPr lang="en-US" baseline="30000" dirty="0" smtClean="0"/>
          </a:p>
          <a:p>
            <a:endParaRPr lang="en-US" baseline="30000" dirty="0" smtClean="0"/>
          </a:p>
          <a:p>
            <a:pPr>
              <a:buFontTx/>
              <a:buNone/>
            </a:pPr>
            <a:endParaRPr lang="en-US" dirty="0" smtClean="0"/>
          </a:p>
        </p:txBody>
      </p:sp>
      <p:sp>
        <p:nvSpPr>
          <p:cNvPr id="22534" name="Footer Placeholder 6"/>
          <p:cNvSpPr>
            <a:spLocks noGrp="1"/>
          </p:cNvSpPr>
          <p:nvPr>
            <p:ph type="ftr" sz="quarter" idx="11"/>
          </p:nvPr>
        </p:nvSpPr>
        <p:spPr>
          <a:noFill/>
        </p:spPr>
        <p:txBody>
          <a:bodyPr/>
          <a:lstStyle/>
          <a:p>
            <a:r>
              <a:rPr lang="en-US" smtClean="0"/>
              <a:t>Peter Ecclesine (Cisco Systems)</a:t>
            </a:r>
          </a:p>
        </p:txBody>
      </p:sp>
      <p:sp>
        <p:nvSpPr>
          <p:cNvPr id="22535" name="Date Placeholder 6"/>
          <p:cNvSpPr>
            <a:spLocks noGrp="1"/>
          </p:cNvSpPr>
          <p:nvPr>
            <p:ph type="dt" sz="quarter" idx="10"/>
          </p:nvPr>
        </p:nvSpPr>
        <p:spPr>
          <a:noFill/>
        </p:spPr>
        <p:txBody>
          <a:bodyPr/>
          <a:lstStyle/>
          <a:p>
            <a:r>
              <a:rPr lang="en-US" smtClean="0"/>
              <a:t>July 2015</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r>
              <a:rPr lang="en-US" dirty="0" smtClean="0"/>
              <a:t>Numbering Alignment Process</a:t>
            </a:r>
          </a:p>
        </p:txBody>
      </p:sp>
      <p:sp>
        <p:nvSpPr>
          <p:cNvPr id="23555" name="Rectangle 3"/>
          <p:cNvSpPr>
            <a:spLocks noGrp="1" noChangeArrowheads="1"/>
          </p:cNvSpPr>
          <p:nvPr>
            <p:ph type="body" idx="1"/>
          </p:nvPr>
        </p:nvSpPr>
        <p:spPr/>
        <p:txBody>
          <a:bodyPr/>
          <a:lstStyle/>
          <a:p>
            <a:pPr>
              <a:lnSpc>
                <a:spcPct val="90000"/>
              </a:lnSpc>
            </a:pPr>
            <a:r>
              <a:rPr lang="en-US" dirty="0" smtClean="0"/>
              <a:t>Update from all published standards. Posted as 802.11-11/1149r44 (2015 May 18)</a:t>
            </a:r>
          </a:p>
          <a:p>
            <a:pPr>
              <a:lnSpc>
                <a:spcPct val="90000"/>
              </a:lnSpc>
            </a:pPr>
            <a:r>
              <a:rPr lang="en-US" dirty="0" smtClean="0"/>
              <a:t>TG editor will be responsible for ensuring their column represents their latest draft</a:t>
            </a:r>
          </a:p>
          <a:p>
            <a:pPr>
              <a:lnSpc>
                <a:spcPct val="90000"/>
              </a:lnSpc>
            </a:pPr>
            <a:r>
              <a:rPr lang="en-US" dirty="0" smtClean="0"/>
              <a:t>WG editor will update any “changes pending” columns and summarize status to editors</a:t>
            </a:r>
          </a:p>
          <a:p>
            <a:pPr>
              <a:lnSpc>
                <a:spcPct val="90000"/>
              </a:lnSpc>
            </a:pPr>
            <a:r>
              <a:rPr lang="en-US" dirty="0" smtClean="0"/>
              <a:t>We will update the number alignment tool only on Dx.0 creation</a:t>
            </a:r>
          </a:p>
          <a:p>
            <a:pPr>
              <a:lnSpc>
                <a:spcPct val="90000"/>
              </a:lnSpc>
            </a:pPr>
            <a:r>
              <a:rPr lang="en-US" dirty="0" smtClean="0"/>
              <a:t>11-11-270r31 is the ANA database. Request has to be eligible (i.e., draft has received 75% approval) </a:t>
            </a:r>
            <a:endParaRPr lang="en-US" dirty="0"/>
          </a:p>
          <a:p>
            <a:pPr>
              <a:lnSpc>
                <a:spcPct val="90000"/>
              </a:lnSpc>
              <a:buFontTx/>
              <a:buNone/>
            </a:pPr>
            <a:endParaRPr lang="en-US" dirty="0" smtClean="0"/>
          </a:p>
        </p:txBody>
      </p:sp>
      <p:sp>
        <p:nvSpPr>
          <p:cNvPr id="23556" name="Date Placeholder 3"/>
          <p:cNvSpPr txBox="1">
            <a:spLocks noGrp="1"/>
          </p:cNvSpPr>
          <p:nvPr/>
        </p:nvSpPr>
        <p:spPr bwMode="auto">
          <a:xfrm>
            <a:off x="696913" y="336550"/>
            <a:ext cx="0" cy="274638"/>
          </a:xfrm>
          <a:prstGeom prst="rect">
            <a:avLst/>
          </a:prstGeom>
          <a:noFill/>
          <a:ln w="9525">
            <a:noFill/>
            <a:miter lim="800000"/>
            <a:headEnd/>
            <a:tailEnd/>
          </a:ln>
        </p:spPr>
        <p:txBody>
          <a:bodyPr wrap="none" lIns="0" tIns="0" rIns="0" bIns="0" anchor="b">
            <a:spAutoFit/>
          </a:bodyPr>
          <a:lstStyle/>
          <a:p>
            <a:endParaRPr lang="en-GB" sz="1800" b="1"/>
          </a:p>
        </p:txBody>
      </p:sp>
      <p:sp>
        <p:nvSpPr>
          <p:cNvPr id="23557" name="Slide Number Placeholder 5"/>
          <p:cNvSpPr txBox="1">
            <a:spLocks noGrp="1"/>
          </p:cNvSpPr>
          <p:nvPr/>
        </p:nvSpPr>
        <p:spPr bwMode="auto">
          <a:xfrm>
            <a:off x="4357688" y="6475413"/>
            <a:ext cx="504825" cy="182562"/>
          </a:xfrm>
          <a:prstGeom prst="rect">
            <a:avLst/>
          </a:prstGeom>
          <a:noFill/>
          <a:ln w="9525">
            <a:noFill/>
            <a:miter lim="800000"/>
            <a:headEnd/>
            <a:tailEnd/>
          </a:ln>
        </p:spPr>
        <p:txBody>
          <a:bodyPr wrap="none" lIns="0" tIns="0" rIns="0" bIns="0">
            <a:spAutoFit/>
          </a:bodyPr>
          <a:lstStyle/>
          <a:p>
            <a:pPr algn="ctr"/>
            <a:r>
              <a:rPr lang="en-US"/>
              <a:t>Slide </a:t>
            </a:r>
            <a:fld id="{D0006E87-4113-42BD-87CE-4B7F5CBEF5D3}" type="slidenum">
              <a:rPr lang="en-US"/>
              <a:pPr algn="ctr"/>
              <a:t>9</a:t>
            </a:fld>
            <a:endParaRPr lang="en-US"/>
          </a:p>
        </p:txBody>
      </p:sp>
      <p:sp>
        <p:nvSpPr>
          <p:cNvPr id="23558" name="Slide Number Placeholder 7"/>
          <p:cNvSpPr>
            <a:spLocks noGrp="1"/>
          </p:cNvSpPr>
          <p:nvPr>
            <p:ph type="sldNum" sz="quarter" idx="12"/>
          </p:nvPr>
        </p:nvSpPr>
        <p:spPr>
          <a:xfrm>
            <a:off x="4357688" y="6475413"/>
            <a:ext cx="504825" cy="182562"/>
          </a:xfrm>
          <a:noFill/>
        </p:spPr>
        <p:txBody>
          <a:bodyPr/>
          <a:lstStyle/>
          <a:p>
            <a:r>
              <a:rPr lang="en-US" smtClean="0"/>
              <a:t>Slide </a:t>
            </a:r>
            <a:fld id="{2DDA43E0-4135-4613-BA84-1D30358DDEC6}" type="slidenum">
              <a:rPr lang="en-US" smtClean="0"/>
              <a:pPr/>
              <a:t>9</a:t>
            </a:fld>
            <a:endParaRPr lang="en-US" smtClean="0"/>
          </a:p>
        </p:txBody>
      </p:sp>
      <p:sp>
        <p:nvSpPr>
          <p:cNvPr id="23559" name="Footer Placeholder 7"/>
          <p:cNvSpPr>
            <a:spLocks noGrp="1"/>
          </p:cNvSpPr>
          <p:nvPr>
            <p:ph type="ftr" sz="quarter" idx="11"/>
          </p:nvPr>
        </p:nvSpPr>
        <p:spPr>
          <a:noFill/>
        </p:spPr>
        <p:txBody>
          <a:bodyPr/>
          <a:lstStyle/>
          <a:p>
            <a:r>
              <a:rPr lang="en-US" smtClean="0"/>
              <a:t>Peter Ecclesine (Cisco Systems)</a:t>
            </a:r>
          </a:p>
        </p:txBody>
      </p:sp>
      <p:sp>
        <p:nvSpPr>
          <p:cNvPr id="23560" name="Date Placeholder 7"/>
          <p:cNvSpPr>
            <a:spLocks noGrp="1"/>
          </p:cNvSpPr>
          <p:nvPr>
            <p:ph type="dt" sz="quarter" idx="10"/>
          </p:nvPr>
        </p:nvSpPr>
        <p:spPr>
          <a:noFill/>
        </p:spPr>
        <p:txBody>
          <a:bodyPr/>
          <a:lstStyle/>
          <a:p>
            <a:r>
              <a:rPr lang="en-US" smtClean="0"/>
              <a:t>July 2015</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1585</Words>
  <Application>Microsoft Office PowerPoint</Application>
  <PresentationFormat>On-screen Show (4:3)</PresentationFormat>
  <Paragraphs>376</Paragraphs>
  <Slides>24</Slides>
  <Notes>15</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24</vt:i4>
      </vt:variant>
    </vt:vector>
  </HeadingPairs>
  <TitlesOfParts>
    <vt:vector size="26" baseType="lpstr">
      <vt:lpstr>Default Design</vt:lpstr>
      <vt:lpstr>Document</vt:lpstr>
      <vt:lpstr>802.11 WG Editor’s Meeting (July ‘15)</vt:lpstr>
      <vt:lpstr>Abstract</vt:lpstr>
      <vt:lpstr>Agenda for 2014-07-14</vt:lpstr>
      <vt:lpstr>Roll Call – 2015-07-14</vt:lpstr>
      <vt:lpstr>Volunteer Editor Contacts</vt:lpstr>
      <vt:lpstr>July 14th Round table status report</vt:lpstr>
      <vt:lpstr>Reflector Updates</vt:lpstr>
      <vt:lpstr>IEEE Publication Status</vt:lpstr>
      <vt:lpstr>Numbering Alignment Process</vt:lpstr>
      <vt:lpstr>Amendment &amp; other ordering notes</vt:lpstr>
      <vt:lpstr>MDR Status</vt:lpstr>
      <vt:lpstr>802.11 Style Guide</vt:lpstr>
      <vt:lpstr>802.11 Editor’s Guide</vt:lpstr>
      <vt:lpstr>Editor Amendment Ordering</vt:lpstr>
      <vt:lpstr>Email Your Draft Status Updates</vt:lpstr>
      <vt:lpstr>Draft Development Snapshot</vt:lpstr>
      <vt:lpstr>IEEE Standards Central Desktop</vt:lpstr>
      <vt:lpstr>Editors Backup practices</vt:lpstr>
      <vt:lpstr>MIB style, Visio and Frame practices </vt:lpstr>
      <vt:lpstr>To prepare a MIB</vt:lpstr>
      <vt:lpstr>Two Technical Editors</vt:lpstr>
      <vt:lpstr>Pending Actions</vt:lpstr>
      <vt:lpstr>Backup/Background Slides</vt:lpstr>
      <vt:lpstr>Editors page</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2012-11-02T16:14:11Z</dcterms:created>
  <dcterms:modified xsi:type="dcterms:W3CDTF">2015-07-14T16:54:29Z</dcterms:modified>
</cp:coreProperties>
</file>