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2" r:id="rId2"/>
    <p:sldId id="281" r:id="rId3"/>
    <p:sldId id="282" r:id="rId4"/>
    <p:sldId id="283" r:id="rId5"/>
    <p:sldId id="284" r:id="rId6"/>
    <p:sldId id="285" r:id="rId7"/>
    <p:sldId id="287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802.11-10/0820r0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0450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802.11-10/0820r0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526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802.11-10/0820r0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802.11-10/0820r0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802.11-10/0820r0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802.11-10/0820r0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802.11-10/0820r0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802.11-10/0820r0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802.11-10/0820r0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</a:t>
            </a:r>
            <a:r>
              <a:rPr lang="en-US" dirty="0" smtClean="0"/>
              <a:t>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2518" y="6475413"/>
            <a:ext cx="13914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Meimei</a:t>
            </a:r>
            <a:r>
              <a:rPr lang="en-US" altLang="zh-CN" dirty="0" smtClean="0"/>
              <a:t> Dang, CAICT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52518" y="6475413"/>
            <a:ext cx="13914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Meimei</a:t>
            </a:r>
            <a:r>
              <a:rPr lang="en-US" dirty="0" smtClean="0"/>
              <a:t> Dang, CAICT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393301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ct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802.11-15/0820r0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5454" y="6475413"/>
            <a:ext cx="1438471" cy="184666"/>
          </a:xfrm>
          <a:noFill/>
        </p:spPr>
        <p:txBody>
          <a:bodyPr/>
          <a:lstStyle/>
          <a:p>
            <a:r>
              <a:rPr lang="en-US" altLang="zh-CN" dirty="0" err="1" smtClean="0"/>
              <a:t>Meimei</a:t>
            </a:r>
            <a:r>
              <a:rPr lang="en-US" altLang="zh-CN" dirty="0" smtClean="0"/>
              <a:t> Dang (CATR)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WLAN </a:t>
            </a:r>
            <a:r>
              <a:rPr lang="en-US" altLang="zh-CN" dirty="0" smtClean="0"/>
              <a:t>Positioning for Smart Home Portable Devices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2015-07-11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1451559"/>
              </p:ext>
            </p:extLst>
          </p:nvPr>
        </p:nvGraphicFramePr>
        <p:xfrm>
          <a:off x="685800" y="3708400"/>
          <a:ext cx="74676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Document" r:id="rId4" imgW="8588627" imgH="1352750" progId="Word.Document.8">
                  <p:embed/>
                </p:oleObj>
              </mc:Choice>
              <mc:Fallback>
                <p:oleObj name="Document" r:id="rId4" imgW="8588627" imgH="13527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708400"/>
                        <a:ext cx="7467600" cy="939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94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48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5454" y="6475413"/>
            <a:ext cx="1438471" cy="184666"/>
          </a:xfrm>
          <a:noFill/>
        </p:spPr>
        <p:txBody>
          <a:bodyPr/>
          <a:lstStyle/>
          <a:p>
            <a:r>
              <a:rPr lang="en-US" altLang="zh-CN" dirty="0" err="1" smtClean="0"/>
              <a:t>Meimei</a:t>
            </a:r>
            <a:r>
              <a:rPr lang="en-US" altLang="zh-CN" dirty="0" smtClean="0"/>
              <a:t> Dang (CATR)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Use case</a:t>
            </a:r>
            <a:endParaRPr lang="en-US" dirty="0" smtClean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algn="just">
              <a:buFontTx/>
              <a:buNone/>
            </a:pPr>
            <a:r>
              <a:rPr lang="en-US" altLang="zh-CN" dirty="0" smtClean="0"/>
              <a:t>NGP SG is now discussing </a:t>
            </a:r>
            <a:r>
              <a:rPr lang="en-US" dirty="0" smtClean="0"/>
              <a:t>use cases for next generation positioning.</a:t>
            </a:r>
          </a:p>
          <a:p>
            <a:pPr marL="0" algn="just">
              <a:buFontTx/>
              <a:buNone/>
            </a:pPr>
            <a:endParaRPr lang="en-US" dirty="0" smtClean="0"/>
          </a:p>
          <a:p>
            <a:pPr marL="0" algn="just">
              <a:buFontTx/>
              <a:buNone/>
            </a:pPr>
            <a:r>
              <a:rPr lang="en-US" altLang="zh-CN" dirty="0" smtClean="0"/>
              <a:t>Now some use cases are proposed.</a:t>
            </a:r>
          </a:p>
          <a:p>
            <a:pPr marL="400050" lvl="1" algn="just"/>
            <a:r>
              <a:rPr lang="en-US" altLang="ja-JP" dirty="0" smtClean="0"/>
              <a:t>Positioning for Home Audio</a:t>
            </a:r>
          </a:p>
          <a:p>
            <a:pPr marL="400050" lvl="1" algn="just"/>
            <a:r>
              <a:rPr lang="en-US" altLang="ja-JP" dirty="0" smtClean="0"/>
              <a:t>Navigation in public buildings</a:t>
            </a:r>
          </a:p>
          <a:p>
            <a:pPr marL="0" indent="0" algn="just">
              <a:buFontTx/>
              <a:buNone/>
            </a:pPr>
            <a:endParaRPr lang="en-US" altLang="ja-JP" dirty="0" smtClean="0"/>
          </a:p>
          <a:p>
            <a:pPr marL="0" indent="0" algn="just">
              <a:buFontTx/>
              <a:buNone/>
            </a:pPr>
            <a:r>
              <a:rPr lang="en-US" altLang="ja-JP" dirty="0" smtClean="0"/>
              <a:t>This presentation proposes a new use case: </a:t>
            </a:r>
            <a:r>
              <a:rPr lang="en-US" altLang="ja-JP" dirty="0"/>
              <a:t>p</a:t>
            </a:r>
            <a:r>
              <a:rPr lang="en-US" altLang="ja-JP" dirty="0" smtClean="0"/>
              <a:t>ositioning for smart home portable devices.</a:t>
            </a:r>
          </a:p>
        </p:txBody>
      </p:sp>
    </p:spTree>
    <p:extLst>
      <p:ext uri="{BB962C8B-B14F-4D97-AF65-F5344CB8AC3E}">
        <p14:creationId xmlns:p14="http://schemas.microsoft.com/office/powerpoint/2010/main" val="406864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5454" y="6475413"/>
            <a:ext cx="1438471" cy="184666"/>
          </a:xfrm>
          <a:noFill/>
        </p:spPr>
        <p:txBody>
          <a:bodyPr/>
          <a:lstStyle/>
          <a:p>
            <a:r>
              <a:rPr lang="en-US" altLang="zh-CN" dirty="0" err="1" smtClean="0"/>
              <a:t>Meimei</a:t>
            </a:r>
            <a:r>
              <a:rPr lang="en-US" altLang="zh-CN" dirty="0" smtClean="0"/>
              <a:t> Dang (CATR)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023" y="2840038"/>
            <a:ext cx="5142345" cy="332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54" y="2298700"/>
            <a:ext cx="3138457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CA" dirty="0" smtClean="0"/>
              <a:t>Scenario</a:t>
            </a:r>
            <a:endParaRPr lang="en-US" sz="2000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0" y="2160587"/>
            <a:ext cx="6572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411" y="2840038"/>
            <a:ext cx="6572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169" y="3400425"/>
            <a:ext cx="6572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797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5454" y="6475413"/>
            <a:ext cx="1438471" cy="184666"/>
          </a:xfrm>
          <a:noFill/>
        </p:spPr>
        <p:txBody>
          <a:bodyPr/>
          <a:lstStyle/>
          <a:p>
            <a:r>
              <a:rPr lang="en-US" altLang="zh-CN" dirty="0" err="1" smtClean="0"/>
              <a:t>Meimei</a:t>
            </a:r>
            <a:r>
              <a:rPr lang="en-US" altLang="zh-CN" dirty="0" smtClean="0"/>
              <a:t> Dang (CATR)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" name="タイトル 1"/>
          <p:cNvSpPr>
            <a:spLocks noGrp="1"/>
          </p:cNvSpPr>
          <p:nvPr/>
        </p:nvSpPr>
        <p:spPr bwMode="auto">
          <a:xfrm>
            <a:off x="647700" y="5715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ja-JP" noProof="0" dirty="0" smtClean="0"/>
              <a:t> Positioning for </a:t>
            </a:r>
            <a:r>
              <a:rPr lang="en-US" altLang="zh-CN" noProof="0" dirty="0" smtClean="0"/>
              <a:t>Portable Devices</a:t>
            </a:r>
            <a:endParaRPr kumimoji="1" lang="en-US" altLang="ja-JP" noProof="0" dirty="0"/>
          </a:p>
        </p:txBody>
      </p:sp>
      <p:sp>
        <p:nvSpPr>
          <p:cNvPr id="6" name="コンテンツ プレースホルダー 2"/>
          <p:cNvSpPr>
            <a:spLocks noGrp="1"/>
          </p:cNvSpPr>
          <p:nvPr/>
        </p:nvSpPr>
        <p:spPr bwMode="auto">
          <a:xfrm>
            <a:off x="723900" y="15621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kumimoji="1" lang="en-US" altLang="ja-JP" noProof="0" dirty="0" smtClean="0"/>
              <a:t>Background: </a:t>
            </a:r>
          </a:p>
          <a:p>
            <a:pPr marL="685800" lvl="2" indent="-342900" algn="just">
              <a:buFont typeface="Times New Roman" pitchFamily="18" charset="0"/>
              <a:buChar char="−"/>
            </a:pPr>
            <a:r>
              <a:rPr kumimoji="1" lang="en-US" altLang="ja-JP" sz="2000" dirty="0" smtClean="0"/>
              <a:t>Portable </a:t>
            </a:r>
            <a:r>
              <a:rPr kumimoji="1" lang="en-US" altLang="ja-JP" sz="2000" dirty="0"/>
              <a:t>devices with W</a:t>
            </a:r>
            <a:r>
              <a:rPr kumimoji="1" lang="en-US" altLang="zh-CN" sz="2000" dirty="0"/>
              <a:t>i-Fi </a:t>
            </a:r>
            <a:r>
              <a:rPr kumimoji="1" lang="en-US" altLang="zh-CN" sz="2000" dirty="0" smtClean="0"/>
              <a:t>such </a:t>
            </a:r>
            <a:r>
              <a:rPr kumimoji="1" lang="en-US" altLang="zh-CN" sz="2000" dirty="0"/>
              <a:t>as </a:t>
            </a:r>
            <a:r>
              <a:rPr kumimoji="1" lang="en-US" altLang="zh-CN" sz="2000" dirty="0" err="1" smtClean="0"/>
              <a:t>iTouch</a:t>
            </a:r>
            <a:r>
              <a:rPr kumimoji="1" lang="en-US" altLang="zh-CN" sz="2000" dirty="0"/>
              <a:t>, </a:t>
            </a:r>
            <a:r>
              <a:rPr kumimoji="1" lang="en-US" altLang="zh-CN" sz="2000" dirty="0" err="1"/>
              <a:t>iPAD</a:t>
            </a:r>
            <a:r>
              <a:rPr kumimoji="1" lang="en-US" altLang="zh-CN" sz="2000" dirty="0"/>
              <a:t>, </a:t>
            </a:r>
            <a:r>
              <a:rPr kumimoji="1" lang="en-US" altLang="zh-CN" sz="2000" dirty="0" smtClean="0"/>
              <a:t>MP3 player</a:t>
            </a:r>
            <a:r>
              <a:rPr kumimoji="1" lang="en-US" altLang="zh-CN" sz="2000" dirty="0"/>
              <a:t>, and other devices. Sometimes people couldn’t remember where they  put it and </a:t>
            </a:r>
            <a:r>
              <a:rPr kumimoji="1" lang="en-US" altLang="zh-CN" sz="2000" dirty="0" smtClean="0"/>
              <a:t>can’t </a:t>
            </a:r>
            <a:r>
              <a:rPr kumimoji="1" lang="en-US" altLang="zh-CN" sz="2000" dirty="0"/>
              <a:t>find those devices</a:t>
            </a:r>
            <a:r>
              <a:rPr kumimoji="1" lang="en-US" altLang="zh-CN" sz="2000" dirty="0" smtClean="0"/>
              <a:t>. Depending on WLAN positioning, it’s easy to find them.</a:t>
            </a:r>
            <a:endParaRPr kumimoji="1" lang="en-US" altLang="zh-CN" sz="2000" b="0" dirty="0" smtClean="0"/>
          </a:p>
          <a:p>
            <a:pPr algn="just"/>
            <a:endParaRPr kumimoji="1" lang="en-US" altLang="ja-JP" noProof="0" dirty="0" smtClean="0"/>
          </a:p>
          <a:p>
            <a:pPr algn="just"/>
            <a:r>
              <a:rPr kumimoji="1" lang="en-US" altLang="ja-JP" noProof="0" dirty="0" smtClean="0"/>
              <a:t>User:  </a:t>
            </a:r>
          </a:p>
          <a:p>
            <a:pPr lvl="1" algn="just"/>
            <a:r>
              <a:rPr kumimoji="1" lang="en-US" altLang="zh-CN" dirty="0"/>
              <a:t>Family members</a:t>
            </a:r>
            <a:endParaRPr kumimoji="1" lang="en-US" altLang="ja-JP" dirty="0"/>
          </a:p>
          <a:p>
            <a:pPr marL="457200" lvl="1" indent="0" algn="just">
              <a:buNone/>
            </a:pPr>
            <a:r>
              <a:rPr kumimoji="1" lang="en-US" altLang="ja-JP" b="0" dirty="0" smtClean="0"/>
              <a:t> </a:t>
            </a:r>
          </a:p>
          <a:p>
            <a:r>
              <a:rPr kumimoji="1" lang="en-US" altLang="ja-JP" noProof="0" dirty="0" smtClean="0"/>
              <a:t>Environment: </a:t>
            </a:r>
          </a:p>
          <a:p>
            <a:pPr lvl="1" algn="just"/>
            <a:r>
              <a:rPr kumimoji="1" lang="en-US" altLang="ja-JP" dirty="0"/>
              <a:t>Smart home with 1 AP or multiple APs  coverage. </a:t>
            </a:r>
          </a:p>
          <a:p>
            <a:pPr lvl="1" algn="just"/>
            <a:r>
              <a:rPr kumimoji="1" lang="en-US" altLang="ja-JP" dirty="0"/>
              <a:t>AP supporting .11n, .11ac, and NGP</a:t>
            </a:r>
          </a:p>
        </p:txBody>
      </p:sp>
    </p:spTree>
    <p:extLst>
      <p:ext uri="{BB962C8B-B14F-4D97-AF65-F5344CB8AC3E}">
        <p14:creationId xmlns:p14="http://schemas.microsoft.com/office/powerpoint/2010/main" val="118070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5454" y="6475413"/>
            <a:ext cx="1438471" cy="184666"/>
          </a:xfrm>
          <a:noFill/>
        </p:spPr>
        <p:txBody>
          <a:bodyPr/>
          <a:lstStyle/>
          <a:p>
            <a:r>
              <a:rPr lang="en-US" altLang="zh-CN" dirty="0" err="1" smtClean="0"/>
              <a:t>Meimei</a:t>
            </a:r>
            <a:r>
              <a:rPr lang="en-US" altLang="zh-CN" dirty="0" smtClean="0"/>
              <a:t> Dang (CATR)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Requirements</a:t>
            </a:r>
            <a:endParaRPr lang="zh-CN" altLang="en-US" dirty="0"/>
          </a:p>
        </p:txBody>
      </p:sp>
      <p:sp>
        <p:nvSpPr>
          <p:cNvPr id="6" name="コンテンツ プレースホルダー 2"/>
          <p:cNvSpPr>
            <a:spLocks noGrp="1"/>
          </p:cNvSpPr>
          <p:nvPr/>
        </p:nvSpPr>
        <p:spPr bwMode="auto">
          <a:xfrm>
            <a:off x="685800" y="19050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kumimoji="1" lang="en-US" altLang="ja-JP" dirty="0" smtClean="0"/>
              <a:t>Positioning requirements</a:t>
            </a:r>
            <a:endParaRPr kumimoji="1" lang="en-US" altLang="ja-JP" noProof="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408150"/>
              </p:ext>
            </p:extLst>
          </p:nvPr>
        </p:nvGraphicFramePr>
        <p:xfrm>
          <a:off x="1409700" y="2489700"/>
          <a:ext cx="6324600" cy="3555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46070"/>
                <a:gridCol w="3478530"/>
              </a:tblGrid>
              <a:tr h="4074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case</a:t>
                      </a:r>
                      <a:endParaRPr lang="en-US" dirty="0"/>
                    </a:p>
                  </a:txBody>
                  <a:tcPr/>
                </a:tc>
              </a:tr>
              <a:tr h="407402">
                <a:tc>
                  <a:txBody>
                    <a:bodyPr/>
                    <a:lstStyle/>
                    <a:p>
                      <a:r>
                        <a:rPr lang="en-US" dirty="0" smtClean="0"/>
                        <a:t>Horizontal accuracy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&lt;=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20cm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07402">
                <a:tc>
                  <a:txBody>
                    <a:bodyPr/>
                    <a:lstStyle/>
                    <a:p>
                      <a:r>
                        <a:rPr lang="en-US" dirty="0" smtClean="0"/>
                        <a:t>Vertical accuracy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required</a:t>
                      </a:r>
                      <a:endParaRPr lang="en-US" dirty="0" smtClean="0"/>
                    </a:p>
                  </a:txBody>
                  <a:tcPr/>
                </a:tc>
              </a:tr>
              <a:tr h="407402">
                <a:tc>
                  <a:txBody>
                    <a:bodyPr/>
                    <a:lstStyle/>
                    <a:p>
                      <a:r>
                        <a:rPr lang="en-US" dirty="0" smtClean="0"/>
                        <a:t>Latency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&lt;= 100ms</a:t>
                      </a:r>
                      <a:endParaRPr lang="en-US" dirty="0"/>
                    </a:p>
                  </a:txBody>
                  <a:tcPr/>
                </a:tc>
              </a:tr>
              <a:tr h="407402">
                <a:tc>
                  <a:txBody>
                    <a:bodyPr/>
                    <a:lstStyle/>
                    <a:p>
                      <a:r>
                        <a:rPr lang="en-US" dirty="0" smtClean="0"/>
                        <a:t>Refresh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2-3 per second</a:t>
                      </a:r>
                      <a:endParaRPr lang="en-US" dirty="0"/>
                    </a:p>
                  </a:txBody>
                  <a:tcPr/>
                </a:tc>
              </a:tr>
              <a:tr h="703186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simultaneous users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&lt;=5</a:t>
                      </a:r>
                      <a:endParaRPr lang="en-US" dirty="0"/>
                    </a:p>
                  </a:txBody>
                  <a:tcPr/>
                </a:tc>
              </a:tr>
              <a:tr h="407402"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802.11 bands</a:t>
                      </a:r>
                      <a:endParaRPr lang="en-US" dirty="0"/>
                    </a:p>
                  </a:txBody>
                  <a:tcPr/>
                </a:tc>
              </a:tr>
              <a:tr h="407402">
                <a:tc>
                  <a:txBody>
                    <a:bodyPr/>
                    <a:lstStyle/>
                    <a:p>
                      <a:r>
                        <a:rPr lang="en-US" dirty="0" smtClean="0"/>
                        <a:t>AP density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70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5454" y="6475413"/>
            <a:ext cx="1438471" cy="184666"/>
          </a:xfrm>
          <a:noFill/>
        </p:spPr>
        <p:txBody>
          <a:bodyPr/>
          <a:lstStyle/>
          <a:p>
            <a:r>
              <a:rPr lang="en-US" altLang="zh-CN" dirty="0" err="1" smtClean="0"/>
              <a:t>Meimei</a:t>
            </a:r>
            <a:r>
              <a:rPr lang="en-US" altLang="zh-CN" dirty="0" smtClean="0"/>
              <a:t> Dang (CATR)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" name="タイトル 1"/>
          <p:cNvSpPr>
            <a:spLocks noGrp="1"/>
          </p:cNvSpPr>
          <p:nvPr/>
        </p:nvSpPr>
        <p:spPr bwMode="auto">
          <a:xfrm>
            <a:off x="647700" y="5715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1" lang="en-US" altLang="zh-CN" noProof="0" dirty="0" smtClean="0"/>
              <a:t>Suggestions</a:t>
            </a:r>
            <a:endParaRPr kumimoji="1" lang="en-US" altLang="ja-JP" noProof="0" dirty="0"/>
          </a:p>
        </p:txBody>
      </p:sp>
      <p:sp>
        <p:nvSpPr>
          <p:cNvPr id="6" name="コンテンツ プレースホルダー 2"/>
          <p:cNvSpPr>
            <a:spLocks noGrp="1"/>
          </p:cNvSpPr>
          <p:nvPr/>
        </p:nvSpPr>
        <p:spPr bwMode="auto">
          <a:xfrm>
            <a:off x="723900" y="1981200"/>
            <a:ext cx="77724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kumimoji="1" lang="en-US" altLang="zh-CN" dirty="0" smtClean="0"/>
              <a:t>To add the </a:t>
            </a:r>
            <a:r>
              <a:rPr kumimoji="1" lang="en-US" altLang="zh-CN" dirty="0"/>
              <a:t>new use case to NGP use case.</a:t>
            </a:r>
          </a:p>
          <a:p>
            <a:pPr algn="just"/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8070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5454" y="6475413"/>
            <a:ext cx="1438471" cy="184666"/>
          </a:xfrm>
          <a:noFill/>
        </p:spPr>
        <p:txBody>
          <a:bodyPr/>
          <a:lstStyle/>
          <a:p>
            <a:r>
              <a:rPr lang="en-US" altLang="zh-CN" dirty="0" err="1" smtClean="0"/>
              <a:t>Meimei</a:t>
            </a:r>
            <a:r>
              <a:rPr lang="en-US" altLang="zh-CN" dirty="0" smtClean="0"/>
              <a:t> Dang (CATR)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" name="タイトル 1"/>
          <p:cNvSpPr>
            <a:spLocks noGrp="1"/>
          </p:cNvSpPr>
          <p:nvPr/>
        </p:nvSpPr>
        <p:spPr bwMode="auto">
          <a:xfrm>
            <a:off x="647700" y="5715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1" lang="en-US" altLang="zh-CN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6" name="コンテンツ プレースホルダー 2"/>
          <p:cNvSpPr>
            <a:spLocks noGrp="1"/>
          </p:cNvSpPr>
          <p:nvPr/>
        </p:nvSpPr>
        <p:spPr bwMode="auto">
          <a:xfrm>
            <a:off x="723900" y="1981200"/>
            <a:ext cx="77724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kumimoji="1" lang="en-US" altLang="ja-JP" b="0" i="1" dirty="0"/>
              <a:t>Thomas </a:t>
            </a:r>
            <a:r>
              <a:rPr kumimoji="1" lang="en-US" altLang="ja-JP" b="0" i="1" dirty="0" err="1" smtClean="0"/>
              <a:t>Handte</a:t>
            </a:r>
            <a:r>
              <a:rPr kumimoji="1" lang="en-US" altLang="ja-JP" b="0" i="1" dirty="0" smtClean="0"/>
              <a:t>, Sony, 11-15-0561-01-0ngp, Selected </a:t>
            </a:r>
            <a:r>
              <a:rPr kumimoji="1" lang="en-US" altLang="ja-JP" b="0" i="1" dirty="0"/>
              <a:t>use cases for next </a:t>
            </a:r>
            <a:r>
              <a:rPr kumimoji="1" lang="en-US" altLang="ja-JP" b="0" i="1"/>
              <a:t>generation </a:t>
            </a:r>
            <a:r>
              <a:rPr kumimoji="1" lang="en-US" altLang="ja-JP" b="0" i="1" smtClean="0"/>
              <a:t>positioning</a:t>
            </a:r>
            <a:r>
              <a:rPr kumimoji="1" lang="en-US" altLang="ja-JP" smtClean="0"/>
              <a:t>.  </a:t>
            </a:r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3381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17838</TotalTime>
  <Words>349</Words>
  <Application>Microsoft Office PowerPoint</Application>
  <PresentationFormat>On-screen Show (4:3)</PresentationFormat>
  <Paragraphs>92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802-11-PathProtection</vt:lpstr>
      <vt:lpstr>Document</vt:lpstr>
      <vt:lpstr>WLAN Positioning for Smart Home Portable Devices</vt:lpstr>
      <vt:lpstr>Use case</vt:lpstr>
      <vt:lpstr>Scenario</vt:lpstr>
      <vt:lpstr>PowerPoint Presentation</vt:lpstr>
      <vt:lpstr>Requirements</vt:lpstr>
      <vt:lpstr>PowerPoint Presentation</vt:lpstr>
      <vt:lpstr>PowerPoint Presentation</vt:lpstr>
    </vt:vector>
  </TitlesOfParts>
  <Company>CATR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</dc:title>
  <dc:creator>Meimei Dang</dc:creator>
  <cp:lastModifiedBy>Dorothy Stanley</cp:lastModifiedBy>
  <cp:revision>179</cp:revision>
  <cp:lastPrinted>1998-02-10T13:28:06Z</cp:lastPrinted>
  <dcterms:created xsi:type="dcterms:W3CDTF">2009-11-09T00:32:22Z</dcterms:created>
  <dcterms:modified xsi:type="dcterms:W3CDTF">2015-07-11T22:33:54Z</dcterms:modified>
</cp:coreProperties>
</file>