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2"/>
  </p:notesMasterIdLst>
  <p:handoutMasterIdLst>
    <p:handoutMasterId r:id="rId13"/>
  </p:handoutMasterIdLst>
  <p:sldIdLst>
    <p:sldId id="427" r:id="rId2"/>
    <p:sldId id="462" r:id="rId3"/>
    <p:sldId id="477" r:id="rId4"/>
    <p:sldId id="447" r:id="rId5"/>
    <p:sldId id="448" r:id="rId6"/>
    <p:sldId id="484" r:id="rId7"/>
    <p:sldId id="483" r:id="rId8"/>
    <p:sldId id="482" r:id="rId9"/>
    <p:sldId id="475" r:id="rId10"/>
    <p:sldId id="458" r:id="rId11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00"/>
    <a:srgbClr val="FF33CC"/>
    <a:srgbClr val="0000FF"/>
    <a:srgbClr val="FF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2" autoAdjust="0"/>
    <p:restoredTop sz="99706" autoAdjust="0"/>
  </p:normalViewPr>
  <p:slideViewPr>
    <p:cSldViewPr showGuides="1">
      <p:cViewPr varScale="1">
        <p:scale>
          <a:sx n="66" d="100"/>
          <a:sy n="66" d="100"/>
        </p:scale>
        <p:origin x="-8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986" y="-456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58FF5E6B-8C41-4189-AFF4-8FCFEEA0F61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8696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463CD31A-87B8-4000-A2BD-5D83788C38DA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12082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52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</a:t>
            </a:r>
            <a:r>
              <a:rPr lang="en-US" altLang="zh-CN" dirty="0" smtClean="0"/>
              <a:t>un Bo</a:t>
            </a:r>
            <a:r>
              <a:rPr lang="en-US" dirty="0" smtClean="0"/>
              <a:t>, et,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5" y="238939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802.11-15/0814r0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272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July 2015</a:t>
            </a:r>
            <a:endParaRPr lang="en-GB" altLang="zh-CN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zh-CN" dirty="0" err="1" smtClean="0"/>
              <a:t>Ke</a:t>
            </a:r>
            <a:r>
              <a:rPr lang="en-US" altLang="zh-CN" dirty="0" smtClean="0"/>
              <a:t> Yao, et, al. (ZTE)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1" r:id="rId1"/>
    <p:sldLayoutId id="2147485407" r:id="rId2"/>
    <p:sldLayoutId id="2147485410" r:id="rId3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Simulation Results for Box5 Calibration</a:t>
            </a:r>
            <a:endParaRPr lang="sq-AL" altLang="zh-CN" sz="2800" dirty="0" smtClean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K</a:t>
            </a:r>
            <a:r>
              <a:rPr lang="en-US" altLang="zh-CN" sz="1200" dirty="0" err="1" smtClean="0"/>
              <a:t>e</a:t>
            </a:r>
            <a:r>
              <a:rPr lang="en-US" altLang="zh-CN" sz="1200" dirty="0" smtClean="0"/>
              <a:t> Yao</a:t>
            </a:r>
            <a:r>
              <a:rPr lang="en-US" sz="1200" dirty="0" smtClean="0"/>
              <a:t>, et, al. (ZTE)</a:t>
            </a:r>
            <a:endParaRPr lang="en-US" sz="1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2015-07-13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61108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err="1" smtClean="0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 Yao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yao.ke5@zte.com.cn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Zhiqiang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han.zhiqiang1@zte.com.cn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Ruimei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li.ruimei@zte.com.cn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Jiadong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Du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CATR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dujiadong@catr.cn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[1] 11-15-0053-00-00ax-box5-results-of-11ac-ss6.</a:t>
            </a:r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K</a:t>
            </a:r>
            <a:r>
              <a:rPr lang="en-US" altLang="zh-CN" dirty="0" err="1" smtClean="0"/>
              <a:t>e</a:t>
            </a:r>
            <a:r>
              <a:rPr lang="en-US" altLang="zh-CN" dirty="0" smtClean="0"/>
              <a:t> Yao</a:t>
            </a:r>
            <a:r>
              <a:rPr lang="en-US" sz="1200" dirty="0" smtClean="0"/>
              <a:t>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The submission provides updated simulation results for Box-5 calibration.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Applying the assumptions about preamble detection and other issues such as receiving procedure </a:t>
            </a:r>
            <a:r>
              <a:rPr lang="en-US" altLang="zh-CN" smtClean="0"/>
              <a:t>in </a:t>
            </a:r>
            <a:r>
              <a:rPr lang="en-US" altLang="zh-CN" smtClean="0"/>
              <a:t>[1]. </a:t>
            </a:r>
            <a:endParaRPr lang="en-US" altLang="zh-CN" dirty="0" smtClean="0"/>
          </a:p>
          <a:p>
            <a:pPr lvl="1">
              <a:buClr>
                <a:schemeClr val="tx2"/>
              </a:buClr>
              <a:buSzPct val="80000"/>
              <a:buFontTx/>
              <a:buChar char="–"/>
              <a:defRPr/>
            </a:pPr>
            <a:r>
              <a:rPr lang="en-US" altLang="zh-CN" dirty="0" smtClean="0"/>
              <a:t>Some further details in our simulation are listed on the following slides.</a:t>
            </a:r>
          </a:p>
          <a:p>
            <a:pPr lvl="1">
              <a:buClr>
                <a:schemeClr val="tx2"/>
              </a:buClr>
              <a:buSzPct val="80000"/>
              <a:buFontTx/>
              <a:buChar char="–"/>
              <a:defRPr/>
            </a:pPr>
            <a:r>
              <a:rPr lang="en-US" altLang="zh-CN" dirty="0" smtClean="0"/>
              <a:t>Since it’s difficult to reach an consensus calibration results among several companies, people agree to simulate in a simple scenario.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err="1" smtClean="0"/>
              <a:t>K</a:t>
            </a:r>
            <a:r>
              <a:rPr lang="en-US" altLang="zh-CN" sz="1200" dirty="0" err="1" smtClean="0"/>
              <a:t>e</a:t>
            </a:r>
            <a:r>
              <a:rPr lang="en-US" altLang="zh-CN" sz="1200" dirty="0" smtClean="0"/>
              <a:t> Yao</a:t>
            </a:r>
            <a:r>
              <a:rPr lang="en-US" sz="1200" dirty="0" smtClean="0"/>
              <a:t>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Box5 Calibration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500174"/>
            <a:ext cx="7700962" cy="571504"/>
          </a:xfrm>
        </p:spPr>
        <p:txBody>
          <a:bodyPr/>
          <a:lstStyle/>
          <a:p>
            <a:r>
              <a:rPr lang="fr-FR" altLang="zh-CN" dirty="0" smtClean="0"/>
              <a:t>11ac SS6 – OBSS Enterprise [1]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52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K</a:t>
            </a:r>
            <a:r>
              <a:rPr lang="en-US" altLang="zh-CN" dirty="0" err="1" smtClean="0"/>
              <a:t>e</a:t>
            </a:r>
            <a:r>
              <a:rPr lang="en-US" altLang="zh-CN" dirty="0" smtClean="0"/>
              <a:t> Yao</a:t>
            </a:r>
            <a:r>
              <a:rPr lang="en-US" sz="1200" dirty="0" smtClean="0"/>
              <a:t>, et, al. (ZTE)</a:t>
            </a:r>
            <a:endParaRPr lang="en-US" sz="12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6482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705600" y="2362200"/>
          <a:ext cx="1371600" cy="4000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43600" y="1600200"/>
            <a:ext cx="25146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762000" y="54483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25146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533400" y="2060848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642942"/>
          </a:xfrm>
        </p:spPr>
        <p:txBody>
          <a:bodyPr/>
          <a:lstStyle/>
          <a:p>
            <a:r>
              <a:rPr lang="en-US" altLang="zh-CN" dirty="0" smtClean="0"/>
              <a:t>Box-5 PHY Details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err="1" smtClean="0"/>
              <a:t>K</a:t>
            </a:r>
            <a:r>
              <a:rPr lang="en-US" altLang="zh-CN" sz="1200" dirty="0" err="1" smtClean="0"/>
              <a:t>e</a:t>
            </a:r>
            <a:r>
              <a:rPr lang="en-US" altLang="zh-CN" sz="1200" dirty="0" smtClean="0"/>
              <a:t> Yao</a:t>
            </a:r>
            <a:r>
              <a:rPr lang="en-US" sz="1200" dirty="0" smtClean="0"/>
              <a:t>, et, al. (ZTE)</a:t>
            </a:r>
            <a:endParaRPr lang="en-US" sz="1200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61930585"/>
              </p:ext>
            </p:extLst>
          </p:nvPr>
        </p:nvGraphicFramePr>
        <p:xfrm>
          <a:off x="642910" y="1142984"/>
          <a:ext cx="7858180" cy="52468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5572"/>
                <a:gridCol w="5232608"/>
              </a:tblGrid>
              <a:tr h="22429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PHY parameters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always decoded correctly after successful reception,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Capture Window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[0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ns]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preemption window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[0 </a:t>
                      </a: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ns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 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CCA-SD)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-76dBm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(measured across the entire bandwidth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after 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 threshold (CCA-ED)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-56dBm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=5  </a:t>
                      </a:r>
                      <a:r>
                        <a:rPr lang="zh-CN" alt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（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234Mbps)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[1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5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Independent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or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time-correlated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channel per packet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MAC Parameters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526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K</a:t>
            </a:r>
            <a:r>
              <a:rPr lang="en-US" altLang="zh-CN" sz="1200" dirty="0" err="1" smtClean="0"/>
              <a:t>e</a:t>
            </a:r>
            <a:r>
              <a:rPr lang="en-US" altLang="zh-CN" sz="1200" dirty="0" smtClean="0"/>
              <a:t> Yao</a:t>
            </a:r>
            <a:r>
              <a:rPr lang="en-US" sz="1200" dirty="0" smtClean="0"/>
              <a:t>, et, al. (ZTE)</a:t>
            </a:r>
            <a:endParaRPr lang="en-US" sz="1200" dirty="0"/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7506586"/>
              </p:ext>
            </p:extLst>
          </p:nvPr>
        </p:nvGraphicFramePr>
        <p:xfrm>
          <a:off x="714348" y="1928802"/>
          <a:ext cx="7820052" cy="3886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3345"/>
                <a:gridCol w="6056707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Access </a:t>
                      </a:r>
                      <a:r>
                        <a:rPr lang="en-US" sz="1300" dirty="0" smtClean="0">
                          <a:effectLst/>
                        </a:rPr>
                        <a:t>protocol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</a:t>
                      </a:r>
                      <a:r>
                        <a:rPr lang="en-US" sz="1300" dirty="0" smtClean="0">
                          <a:effectLst/>
                        </a:rPr>
                        <a:t>EDCA, </a:t>
                      </a:r>
                      <a:r>
                        <a:rPr lang="en-US" altLang="zh-CN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sz="1300" dirty="0" smtClean="0">
                          <a:effectLst/>
                        </a:rPr>
                        <a:t> </a:t>
                      </a:r>
                      <a:r>
                        <a:rPr lang="en-US" sz="1300" dirty="0">
                          <a:effectLst/>
                        </a:rPr>
                        <a:t>with default parameters</a:t>
                      </a:r>
                      <a:r>
                        <a:rPr lang="en-US" sz="1300" dirty="0" smtClean="0">
                          <a:effectLst/>
                        </a:rPr>
                        <a:t>] 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2000 packets length  multiplied by the  STA number inside AP; 2000 packets length inside STA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10^8bps.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300" dirty="0" smtClean="0"/>
                        <a:t>The same traffic is attached to each STA or AP</a:t>
                      </a:r>
                      <a:r>
                        <a:rPr lang="en-US" altLang="zh-CN" sz="1300" dirty="0"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en-US" altLang="zh-CN" sz="1300" dirty="0" smtClean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1530 Bytes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MSDU + 36 UDP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LLC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header + 30 MAC header)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Aggregation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[A-MPDU / max aggregation size / BA window size, No  </a:t>
                      </a:r>
                      <a:r>
                        <a:rPr lang="en-US" sz="1300" dirty="0" smtClean="0">
                          <a:effectLst/>
                        </a:rPr>
                        <a:t>A-MSDU </a:t>
                      </a:r>
                      <a:r>
                        <a:rPr lang="en-US" sz="1300" dirty="0">
                          <a:effectLst/>
                        </a:rPr>
                        <a:t>with immediate </a:t>
                      </a:r>
                      <a:r>
                        <a:rPr lang="en-US" sz="1300" dirty="0" smtClean="0">
                          <a:effectLst/>
                        </a:rPr>
                        <a:t>BA],</a:t>
                      </a:r>
                      <a:r>
                        <a:rPr lang="en-US" sz="1300" baseline="0" dirty="0" smtClean="0">
                          <a:effectLst/>
                        </a:rPr>
                        <a:t> Max aggregation: 64 MPDUs with 4-byte MPDU delimiter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</a:rPr>
                        <a:t>with 2 bytes padding)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Max number of retries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</a:rPr>
                        <a:t>10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en-US" altLang="zh-CN" sz="1300" baseline="0" dirty="0" smtClean="0"/>
                        <a:t>D</a:t>
                      </a:r>
                      <a:r>
                        <a:rPr lang="en-US" altLang="zh-CN" sz="1300" dirty="0" smtClean="0"/>
                        <a:t>L only,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CDF or Histogram of per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Sim</a:t>
            </a:r>
            <a:r>
              <a:rPr lang="en-US" altLang="zh-CN" dirty="0" smtClean="0"/>
              <a:t>. Result of DL only for BSS B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475656" y="2204864"/>
          <a:ext cx="612003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783"/>
                <a:gridCol w="1984484"/>
                <a:gridCol w="3058768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Throughput</a:t>
                      </a:r>
                      <a:r>
                        <a:rPr lang="zh-CN" altLang="en-US" dirty="0" smtClean="0"/>
                        <a:t>（</a:t>
                      </a:r>
                      <a:r>
                        <a:rPr lang="en-US" altLang="zh-CN" dirty="0" smtClean="0"/>
                        <a:t>Mbps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r>
                        <a:rPr lang="en-US" altLang="zh-CN" dirty="0" smtClean="0"/>
                        <a:t>5 STAs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38.95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STA9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40.62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STA15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40.19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STA21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40.61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</a:t>
                      </a:r>
                      <a:r>
                        <a:rPr lang="en-US" altLang="zh-CN" baseline="0" dirty="0" smtClean="0"/>
                        <a:t> 27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38.95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K</a:t>
            </a:r>
            <a:r>
              <a:rPr lang="en-US" altLang="zh-CN" dirty="0" err="1" smtClean="0"/>
              <a:t>e</a:t>
            </a:r>
            <a:r>
              <a:rPr lang="en-US" altLang="zh-CN" dirty="0" smtClean="0"/>
              <a:t> Yao</a:t>
            </a:r>
            <a:r>
              <a:rPr lang="en-US" dirty="0" smtClean="0"/>
              <a:t>, et,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Sim</a:t>
            </a:r>
            <a:r>
              <a:rPr lang="en-US" altLang="zh-CN" dirty="0" smtClean="0"/>
              <a:t>. Result of UL only for BSS B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K</a:t>
            </a:r>
            <a:r>
              <a:rPr lang="en-US" altLang="zh-CN" dirty="0" err="1" smtClean="0"/>
              <a:t>e</a:t>
            </a:r>
            <a:r>
              <a:rPr lang="en-US" altLang="zh-CN" dirty="0" smtClean="0"/>
              <a:t> Yao</a:t>
            </a:r>
            <a:r>
              <a:rPr lang="en-US" dirty="0" smtClean="0"/>
              <a:t>, et, al. (ZTE)</a:t>
            </a:r>
            <a:endParaRPr lang="en-US" dirty="0"/>
          </a:p>
        </p:txBody>
      </p:sp>
      <p:graphicFrame>
        <p:nvGraphicFramePr>
          <p:cNvPr id="6" name="内容占位符 5"/>
          <p:cNvGraphicFramePr>
            <a:graphicFrameLocks/>
          </p:cNvGraphicFramePr>
          <p:nvPr/>
        </p:nvGraphicFramePr>
        <p:xfrm>
          <a:off x="1475656" y="2276872"/>
          <a:ext cx="612003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783"/>
                <a:gridCol w="1984484"/>
                <a:gridCol w="3058768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Throughput</a:t>
                      </a:r>
                      <a:r>
                        <a:rPr lang="zh-CN" altLang="en-US" dirty="0" smtClean="0"/>
                        <a:t>（</a:t>
                      </a:r>
                      <a:r>
                        <a:rPr lang="en-US" altLang="zh-CN" dirty="0" smtClean="0"/>
                        <a:t>Mbps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r>
                        <a:rPr lang="en-US" altLang="zh-CN" dirty="0" smtClean="0"/>
                        <a:t>1 STAs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100.508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STA9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100.519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STA15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100.499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STA21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100.52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</a:t>
                      </a:r>
                      <a:r>
                        <a:rPr lang="en-US" altLang="zh-CN" baseline="0" dirty="0" smtClean="0"/>
                        <a:t> 27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100.51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Sim</a:t>
            </a:r>
            <a:r>
              <a:rPr lang="en-US" altLang="zh-CN" dirty="0" smtClean="0"/>
              <a:t>. Result of UL only for BSS B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84213" y="1989138"/>
          <a:ext cx="77724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507"/>
                <a:gridCol w="2520280"/>
                <a:gridCol w="3884613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Throughput</a:t>
                      </a:r>
                      <a:r>
                        <a:rPr lang="zh-CN" altLang="en-US" dirty="0" smtClean="0"/>
                        <a:t>（</a:t>
                      </a:r>
                      <a:r>
                        <a:rPr lang="en-US" altLang="zh-CN" dirty="0" smtClean="0"/>
                        <a:t>Mbps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altLang="zh-CN" dirty="0" smtClean="0"/>
                        <a:t>2 STAs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93.32</a:t>
                      </a:r>
                    </a:p>
                    <a:p>
                      <a:r>
                        <a:rPr lang="en-US" altLang="zh-CN" dirty="0" smtClean="0"/>
                        <a:t>STA9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93.764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STA3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STA27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94.40</a:t>
                      </a:r>
                    </a:p>
                    <a:p>
                      <a:r>
                        <a:rPr lang="en-US" altLang="zh-CN" dirty="0" smtClean="0"/>
                        <a:t>STA27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92.59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STA3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STA15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92.83</a:t>
                      </a:r>
                    </a:p>
                    <a:p>
                      <a:r>
                        <a:rPr lang="en-US" altLang="zh-CN" dirty="0" smtClean="0"/>
                        <a:t>STA15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93.99</a:t>
                      </a: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altLang="zh-CN" dirty="0" smtClean="0"/>
                        <a:t>3 STAs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STA3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STA9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STA15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55.6777</a:t>
                      </a:r>
                    </a:p>
                    <a:p>
                      <a:r>
                        <a:rPr lang="en-US" altLang="zh-CN" dirty="0" smtClean="0"/>
                        <a:t>STA9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59.4145</a:t>
                      </a:r>
                    </a:p>
                    <a:p>
                      <a:r>
                        <a:rPr lang="en-US" altLang="zh-CN" dirty="0" smtClean="0"/>
                        <a:t>STA27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64.749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STA3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STA9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STA27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58.9255</a:t>
                      </a:r>
                    </a:p>
                    <a:p>
                      <a:r>
                        <a:rPr lang="en-US" altLang="zh-CN" dirty="0" smtClean="0"/>
                        <a:t>STA9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61.0681</a:t>
                      </a:r>
                    </a:p>
                    <a:p>
                      <a:r>
                        <a:rPr lang="en-US" altLang="zh-CN" dirty="0" smtClean="0"/>
                        <a:t>STA15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59.3948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K</a:t>
            </a:r>
            <a:r>
              <a:rPr lang="en-US" altLang="zh-CN" dirty="0" err="1" smtClean="0"/>
              <a:t>e</a:t>
            </a:r>
            <a:r>
              <a:rPr lang="en-US" altLang="zh-CN" dirty="0" smtClean="0"/>
              <a:t> Yao</a:t>
            </a:r>
            <a:r>
              <a:rPr lang="en-US" dirty="0" smtClean="0"/>
              <a:t>, et,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85926"/>
            <a:ext cx="7772400" cy="4246574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ea typeface="굴림" pitchFamily="50" charset="-127"/>
              </a:rPr>
              <a:t>Provide Box-5 </a:t>
            </a:r>
            <a:r>
              <a:rPr lang="en-US" altLang="zh-CN" dirty="0" smtClean="0"/>
              <a:t>simulation result in 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 simple scenario for further calibration.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err="1" smtClean="0"/>
              <a:t>K</a:t>
            </a:r>
            <a:r>
              <a:rPr lang="en-US" altLang="zh-CN" sz="1200" dirty="0" err="1" smtClean="0"/>
              <a:t>e</a:t>
            </a:r>
            <a:r>
              <a:rPr lang="en-US" altLang="zh-CN" sz="1200" dirty="0" smtClean="0"/>
              <a:t> Yao</a:t>
            </a:r>
            <a:r>
              <a:rPr lang="en-US" sz="1200" dirty="0" smtClean="0"/>
              <a:t>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33838</TotalTime>
  <Words>884</Words>
  <Application>Microsoft Office PowerPoint</Application>
  <PresentationFormat>全屏显示(4:3)</PresentationFormat>
  <Paragraphs>242</Paragraphs>
  <Slides>10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Default Design</vt:lpstr>
      <vt:lpstr>Simulation Results for Box5 Calibration</vt:lpstr>
      <vt:lpstr>Abstract</vt:lpstr>
      <vt:lpstr>Box5 Calibration Scenario</vt:lpstr>
      <vt:lpstr>Box-5 PHY Details</vt:lpstr>
      <vt:lpstr>MAC Parameters</vt:lpstr>
      <vt:lpstr>Sim. Result of DL only for BSS B</vt:lpstr>
      <vt:lpstr>Sim. Result of UL only for BSS B</vt:lpstr>
      <vt:lpstr>Sim. Result of UL only for BSS B</vt:lpstr>
      <vt:lpstr>Summary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duanjuli</cp:lastModifiedBy>
  <cp:revision>1931</cp:revision>
  <dcterms:created xsi:type="dcterms:W3CDTF">2006-02-24T01:46:22Z</dcterms:created>
  <dcterms:modified xsi:type="dcterms:W3CDTF">2015-07-13T09:36:26Z</dcterms:modified>
</cp:coreProperties>
</file>