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20" r:id="rId4"/>
    <p:sldId id="326" r:id="rId5"/>
    <p:sldId id="318" r:id="rId6"/>
    <p:sldId id="319" r:id="rId7"/>
    <p:sldId id="322" r:id="rId8"/>
    <p:sldId id="321" r:id="rId9"/>
    <p:sldId id="323" r:id="rId10"/>
    <p:sldId id="324" r:id="rId11"/>
    <p:sldId id="325" r:id="rId12"/>
    <p:sldId id="327" r:id="rId13"/>
    <p:sldId id="328" r:id="rId14"/>
    <p:sldId id="32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74" d="100"/>
          <a:sy n="74" d="100"/>
        </p:scale>
        <p:origin x="9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7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802.11-15/0807r0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86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DSC Summary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E-Education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408" y="1280026"/>
            <a:ext cx="1776006" cy="76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77" y="2073543"/>
            <a:ext cx="3465223" cy="2810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814" y="1376062"/>
            <a:ext cx="4601834" cy="2349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657600" y="3882140"/>
            <a:ext cx="53340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Assuming 2SS for the STA, and using SU MIMO</a:t>
            </a:r>
          </a:p>
          <a:p>
            <a:r>
              <a:rPr lang="en-US" sz="1200" dirty="0"/>
              <a:t>With DSC 10 Channels (40MHz)</a:t>
            </a:r>
          </a:p>
          <a:p>
            <a:r>
              <a:rPr lang="en-US" sz="1200" dirty="0"/>
              <a:t>Without DSC 20 Channels (20MHz)</a:t>
            </a:r>
          </a:p>
          <a:p>
            <a:r>
              <a:rPr lang="en-US" sz="1200" dirty="0"/>
              <a:t>Signal strength within each class is &gt;-45dBm hence can use 256 QAM 5/6</a:t>
            </a:r>
          </a:p>
          <a:p>
            <a:pPr lvl="1"/>
            <a:r>
              <a:rPr lang="en-US" sz="1200" dirty="0"/>
              <a:t>11ac PHY Rate for 40MHz, 2SS is 400Mbps (10 Channels)</a:t>
            </a:r>
          </a:p>
          <a:p>
            <a:pPr lvl="2"/>
            <a:r>
              <a:rPr lang="en-US" sz="1200" dirty="0"/>
              <a:t>Max Throughput 344Mbps (131k </a:t>
            </a:r>
            <a:r>
              <a:rPr lang="en-US" sz="1200" dirty="0" err="1"/>
              <a:t>agg</a:t>
            </a:r>
            <a:r>
              <a:rPr lang="en-US" sz="1200" dirty="0"/>
              <a:t>)</a:t>
            </a:r>
          </a:p>
          <a:p>
            <a:pPr lvl="2"/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Say 240Mbps throughput</a:t>
            </a:r>
            <a:r>
              <a:rPr lang="en-US" sz="1200" dirty="0"/>
              <a:t>*</a:t>
            </a:r>
          </a:p>
          <a:p>
            <a:pPr lvl="1"/>
            <a:r>
              <a:rPr lang="en-US" sz="1200" dirty="0"/>
              <a:t>11ac PHY Rate for 20MHz, 2SS is 173Mbps </a:t>
            </a:r>
            <a:r>
              <a:rPr lang="en-US" sz="1000" dirty="0"/>
              <a:t>(3/4 rate, 5/6 is excluded)</a:t>
            </a:r>
          </a:p>
          <a:p>
            <a:pPr lvl="2"/>
            <a:r>
              <a:rPr lang="en-US" sz="1200" dirty="0"/>
              <a:t>Max Throughput 150Mbps (65k </a:t>
            </a:r>
            <a:r>
              <a:rPr lang="en-US" sz="1200" dirty="0" err="1"/>
              <a:t>agg</a:t>
            </a:r>
            <a:r>
              <a:rPr lang="en-US" sz="1200" dirty="0"/>
              <a:t> – 131k exceeds length)</a:t>
            </a:r>
          </a:p>
          <a:p>
            <a:pPr lvl="2"/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Say 105Mbps throughput*</a:t>
            </a:r>
          </a:p>
          <a:p>
            <a:r>
              <a:rPr lang="en-US" sz="1100" dirty="0">
                <a:solidFill>
                  <a:srgbClr val="FF0000"/>
                </a:solidFill>
              </a:rPr>
              <a:t>Improvement is 2.28                 </a:t>
            </a:r>
            <a:r>
              <a:rPr lang="en-US" sz="1100" dirty="0"/>
              <a:t>Downlink could use MU-MIMO?</a:t>
            </a:r>
          </a:p>
          <a:p>
            <a:pPr marL="0" indent="0">
              <a:buNone/>
            </a:pPr>
            <a:r>
              <a:rPr lang="en-US" sz="1200" dirty="0"/>
              <a:t> </a:t>
            </a:r>
            <a:r>
              <a:rPr lang="en-US" sz="1050" b="0" i="1" dirty="0"/>
              <a:t>*Assuming EDCA Overhead.</a:t>
            </a:r>
          </a:p>
        </p:txBody>
      </p:sp>
    </p:spTree>
    <p:extLst>
      <p:ext uri="{BB962C8B-B14F-4D97-AF65-F5344CB8AC3E}">
        <p14:creationId xmlns:p14="http://schemas.microsoft.com/office/powerpoint/2010/main" val="491046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Enterprise – 15/0548r0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4927965" cy="2438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0" y="1669760"/>
            <a:ext cx="4572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4 Channel Re-Use</a:t>
            </a:r>
          </a:p>
          <a:p>
            <a:pPr lvl="1"/>
            <a:r>
              <a:rPr lang="en-US" sz="1400" dirty="0"/>
              <a:t>All APs and ALL STAs on same channel are overlapping.</a:t>
            </a:r>
          </a:p>
          <a:p>
            <a:pPr lvl="1"/>
            <a:r>
              <a:rPr lang="en-US" sz="1400" dirty="0"/>
              <a:t>With DSC about 30% of STAs overlap, and AP SNIR is low for signals from ~45% of STAs</a:t>
            </a:r>
          </a:p>
          <a:p>
            <a:pPr lvl="1"/>
            <a:r>
              <a:rPr lang="en-US" sz="1400" dirty="0"/>
              <a:t>What is the throughput difference? </a:t>
            </a:r>
            <a:r>
              <a:rPr lang="en-US" sz="1400" dirty="0" smtClean="0"/>
              <a:t>x2</a:t>
            </a:r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9 </a:t>
            </a:r>
            <a:r>
              <a:rPr lang="en-US" sz="1400" dirty="0"/>
              <a:t>Channel Re-Use</a:t>
            </a:r>
          </a:p>
          <a:p>
            <a:pPr lvl="1"/>
            <a:r>
              <a:rPr lang="en-US" sz="1400" dirty="0"/>
              <a:t>All APs and ALL STAs on same channel are overlapping.</a:t>
            </a:r>
          </a:p>
          <a:p>
            <a:pPr lvl="1"/>
            <a:r>
              <a:rPr lang="en-US" sz="1400" dirty="0"/>
              <a:t>With DSC APs do not overlap STAs do not overlap</a:t>
            </a:r>
          </a:p>
          <a:p>
            <a:pPr lvl="1"/>
            <a:r>
              <a:rPr lang="en-US" sz="1400" dirty="0"/>
              <a:t>What is throughput difference compared to 4 channel and 9 channel?</a:t>
            </a:r>
          </a:p>
          <a:p>
            <a:pPr lvl="1"/>
            <a:r>
              <a:rPr lang="en-US" sz="1400" i="1" dirty="0"/>
              <a:t>Throughput must be improved if DSC is </a:t>
            </a:r>
            <a:r>
              <a:rPr lang="en-US" sz="1400" i="1" dirty="0" smtClean="0"/>
              <a:t>employed</a:t>
            </a:r>
          </a:p>
          <a:p>
            <a:pPr lvl="1"/>
            <a:r>
              <a:rPr lang="en-US" sz="1400" i="1" dirty="0" smtClean="0"/>
              <a:t>At least  x4 </a:t>
            </a:r>
            <a:endParaRPr lang="en-US" sz="1400" i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490" y="3505200"/>
            <a:ext cx="4095713" cy="2824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57400" y="1444796"/>
            <a:ext cx="73449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/>
              <a:t>AP Layout 4 CH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1098371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Outdoor Enterprise 15/0804r0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1295400"/>
            <a:ext cx="6400520" cy="49986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75843" y="4953000"/>
            <a:ext cx="2868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Reduce Cell size</a:t>
            </a:r>
          </a:p>
          <a:p>
            <a:r>
              <a:rPr lang="en-US" dirty="0" smtClean="0"/>
              <a:t>Increase 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76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546761"/>
            <a:ext cx="64113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has been shown that in many scenarios DSC can enable frequency re-use and improve the throughput.  </a:t>
            </a:r>
          </a:p>
          <a:p>
            <a:endParaRPr lang="en-US" dirty="0"/>
          </a:p>
          <a:p>
            <a:r>
              <a:rPr lang="en-US" dirty="0" smtClean="0"/>
              <a:t>It is a simple concept and can be employed quickly with SW changes only and no HW changes required.   </a:t>
            </a:r>
          </a:p>
          <a:p>
            <a:endParaRPr lang="en-US" dirty="0" smtClean="0"/>
          </a:p>
          <a:p>
            <a:r>
              <a:rPr lang="en-US" dirty="0" smtClean="0"/>
              <a:t>DSC is NOT fixing the CCA Threshold, it is dynamic and takes care of itself enhancing not only frequency re-use and throughput but also roaming.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71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Spec Framework Document:</a:t>
            </a:r>
          </a:p>
          <a:p>
            <a:pPr marL="0" indent="0">
              <a:buNone/>
            </a:pPr>
            <a:r>
              <a:rPr lang="en-US" dirty="0" smtClean="0"/>
              <a:t>“Frequency Re-use:</a:t>
            </a:r>
          </a:p>
          <a:p>
            <a:pPr marL="0" indent="0">
              <a:buNone/>
            </a:pPr>
            <a:r>
              <a:rPr lang="en-US" dirty="0" smtClean="0"/>
              <a:t>The amendment shall include one or more mechanisms to improve frequency re-use by adjustment of the sensitivity and/or CCA threshold levels.”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76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1800" dirty="0" smtClean="0"/>
              <a:t>Previous presentations have analyzed DSC and the various scenarios:</a:t>
            </a:r>
          </a:p>
          <a:p>
            <a:pPr eaLnBrk="1" hangingPunct="1">
              <a:defRPr/>
            </a:pPr>
            <a:r>
              <a:rPr lang="en-US" sz="1800" dirty="0" smtClean="0"/>
              <a:t>Dense Apartments 13/1487r2, 14/0328r2</a:t>
            </a:r>
          </a:p>
          <a:p>
            <a:pPr eaLnBrk="1" hangingPunct="1">
              <a:defRPr/>
            </a:pPr>
            <a:r>
              <a:rPr lang="en-US" sz="1800" dirty="0" smtClean="0"/>
              <a:t>Airport capacity 13/1489r5</a:t>
            </a:r>
          </a:p>
          <a:p>
            <a:pPr eaLnBrk="1" hangingPunct="1">
              <a:defRPr/>
            </a:pPr>
            <a:r>
              <a:rPr lang="en-US" sz="1800" dirty="0" smtClean="0"/>
              <a:t>Pico Cell 14/0058r1</a:t>
            </a:r>
          </a:p>
          <a:p>
            <a:pPr eaLnBrk="1" hangingPunct="1">
              <a:defRPr/>
            </a:pPr>
            <a:r>
              <a:rPr lang="en-US" sz="1800" dirty="0" err="1" smtClean="0"/>
              <a:t>E_Education</a:t>
            </a:r>
            <a:r>
              <a:rPr lang="en-US" sz="1800" dirty="0" smtClean="0"/>
              <a:t> 14/0045r2</a:t>
            </a:r>
          </a:p>
          <a:p>
            <a:pPr eaLnBrk="1" hangingPunct="1">
              <a:defRPr/>
            </a:pPr>
            <a:r>
              <a:rPr lang="en-US" sz="1800" dirty="0" smtClean="0"/>
              <a:t>Enterprise Scenario 15/0548r0</a:t>
            </a:r>
          </a:p>
          <a:p>
            <a:pPr eaLnBrk="1" hangingPunct="1">
              <a:defRPr/>
            </a:pPr>
            <a:r>
              <a:rPr lang="en-US" sz="1800" dirty="0" smtClean="0"/>
              <a:t>DSC and Roaming 15/0025r0</a:t>
            </a:r>
          </a:p>
          <a:p>
            <a:pPr eaLnBrk="1" hangingPunct="1">
              <a:defRPr/>
            </a:pPr>
            <a:r>
              <a:rPr lang="en-US" sz="1800" dirty="0" smtClean="0"/>
              <a:t>DSC Practical Usage 14/0779r2</a:t>
            </a:r>
          </a:p>
          <a:p>
            <a:pPr eaLnBrk="1" hangingPunct="1">
              <a:defRPr/>
            </a:pPr>
            <a:r>
              <a:rPr lang="en-US" sz="1800" dirty="0" smtClean="0"/>
              <a:t>DSC Channel Select and Legacy sharing 14/0294r0</a:t>
            </a:r>
          </a:p>
          <a:p>
            <a:pPr eaLnBrk="1" hangingPunct="1">
              <a:defRPr/>
            </a:pPr>
            <a:r>
              <a:rPr lang="en-US" sz="1800" dirty="0" smtClean="0"/>
              <a:t>Dynamic Sensitivity Control 13/1012r4, 13/1290r1</a:t>
            </a:r>
          </a:p>
          <a:p>
            <a:pPr eaLnBrk="1" hangingPunct="1">
              <a:defRPr/>
            </a:pPr>
            <a:r>
              <a:rPr lang="en-US" sz="1800" dirty="0" smtClean="0"/>
              <a:t>Outdoor Enterprise Scenario and DSC 15/0804r0</a:t>
            </a: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This presentation looks at all the DSC results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3200"/>
            <a:ext cx="7772400" cy="1066800"/>
          </a:xfrm>
        </p:spPr>
        <p:txBody>
          <a:bodyPr/>
          <a:lstStyle/>
          <a:p>
            <a:r>
              <a:rPr lang="en-US" dirty="0" smtClean="0"/>
              <a:t>Apartment Complex</a:t>
            </a:r>
            <a:br>
              <a:rPr lang="en-US" dirty="0" smtClean="0"/>
            </a:br>
            <a:r>
              <a:rPr lang="en-US" dirty="0" smtClean="0"/>
              <a:t>13/1487r2 and 14/0328r2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1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199"/>
            <a:ext cx="6019800" cy="4584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057400" y="992018"/>
            <a:ext cx="3748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Single Apartment complex </a:t>
            </a:r>
          </a:p>
        </p:txBody>
      </p:sp>
    </p:spTree>
    <p:extLst>
      <p:ext uri="{BB962C8B-B14F-4D97-AF65-F5344CB8AC3E}">
        <p14:creationId xmlns:p14="http://schemas.microsoft.com/office/powerpoint/2010/main" val="425426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Results CDF </a:t>
            </a:r>
            <a:r>
              <a:rPr lang="en-US" sz="2400" dirty="0" smtClean="0"/>
              <a:t>(using average TP per STA)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</a:t>
            </a:r>
            <a:r>
              <a:rPr lang="en-US" dirty="0" smtClean="0"/>
              <a:t>SRT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34" y="1447800"/>
            <a:ext cx="7015908" cy="4038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5867400"/>
            <a:ext cx="2484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~3x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11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Results CDF </a:t>
            </a:r>
            <a:r>
              <a:rPr lang="en-US" sz="2400" dirty="0"/>
              <a:t>(using average TP per </a:t>
            </a:r>
            <a:r>
              <a:rPr lang="en-US" sz="2400" dirty="0" smtClean="0"/>
              <a:t>STA)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</a:t>
            </a:r>
            <a:r>
              <a:rPr lang="en-US" dirty="0" smtClean="0"/>
              <a:t>SRT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1"/>
            <a:ext cx="6781800" cy="390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19400" y="5720794"/>
            <a:ext cx="3187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  to x3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17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3113" y="2819400"/>
            <a:ext cx="2097087" cy="1219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Pico Cells 13/1290r1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0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Coverage and Capacity - Conventional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</a:t>
            </a:r>
            <a:r>
              <a:rPr lang="en-US" dirty="0" smtClean="0"/>
              <a:t>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199"/>
            <a:ext cx="4419600" cy="342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71600"/>
            <a:ext cx="4199405" cy="347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4840896"/>
            <a:ext cx="398904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200" dirty="0"/>
              <a:t>Fixed CCA</a:t>
            </a:r>
          </a:p>
          <a:p>
            <a:r>
              <a:rPr lang="en-US" sz="1200" dirty="0"/>
              <a:t>19/37 cells @ 117Mbps and 18/37 cells at 52Mbps</a:t>
            </a:r>
          </a:p>
          <a:p>
            <a:pPr lvl="1"/>
            <a:r>
              <a:rPr lang="en-US" sz="1200" dirty="0"/>
              <a:t>Throughput is 19/37*74.5 + 18.37*37.7 = 56.6Mbps</a:t>
            </a:r>
          </a:p>
          <a:p>
            <a:r>
              <a:rPr lang="en-US" sz="1200" dirty="0"/>
              <a:t>Assume 7 APs on different channels</a:t>
            </a:r>
          </a:p>
          <a:p>
            <a:r>
              <a:rPr lang="en-US" sz="1200" u="sng" dirty="0"/>
              <a:t>Throughput over total 37 cells is 396.5Mbps (56.6 x 7)</a:t>
            </a:r>
          </a:p>
          <a:p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141441" y="4956198"/>
            <a:ext cx="472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DSC</a:t>
            </a:r>
          </a:p>
          <a:p>
            <a:r>
              <a:rPr lang="en-US" sz="1600" dirty="0">
                <a:solidFill>
                  <a:srgbClr val="FF0000"/>
                </a:solidFill>
              </a:rPr>
              <a:t>All traffic at 117Mbs, </a:t>
            </a:r>
          </a:p>
          <a:p>
            <a:r>
              <a:rPr lang="en-US" sz="1600" u="sng" dirty="0">
                <a:solidFill>
                  <a:srgbClr val="FF0000"/>
                </a:solidFill>
              </a:rPr>
              <a:t>Throughput over 37 cells is 3004.8Mbps (81.2 x 37) </a:t>
            </a:r>
          </a:p>
          <a:p>
            <a:pPr marL="0" indent="0" algn="ctr">
              <a:buNone/>
            </a:pPr>
            <a:r>
              <a:rPr lang="en-US" sz="1600" i="1" dirty="0">
                <a:solidFill>
                  <a:srgbClr val="FF0000"/>
                </a:solidFill>
              </a:rPr>
              <a:t>An improvement of 7.58 in capacity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3741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93" y="2971800"/>
            <a:ext cx="7772400" cy="1066800"/>
          </a:xfrm>
        </p:spPr>
        <p:txBody>
          <a:bodyPr/>
          <a:lstStyle/>
          <a:p>
            <a:r>
              <a:rPr lang="en-US" dirty="0" smtClean="0"/>
              <a:t>E-education </a:t>
            </a:r>
            <a:br>
              <a:rPr lang="en-US" dirty="0" smtClean="0"/>
            </a:br>
            <a:r>
              <a:rPr lang="en-US" dirty="0" smtClean="0"/>
              <a:t>14/0045r2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89992" y="6475413"/>
            <a:ext cx="125393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99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78600</TotalTime>
  <Words>616</Words>
  <Application>Microsoft Office PowerPoint</Application>
  <PresentationFormat>On-screen Show (4:3)</PresentationFormat>
  <Paragraphs>128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Default Design</vt:lpstr>
      <vt:lpstr>Document</vt:lpstr>
      <vt:lpstr>TG ax DSC Summary</vt:lpstr>
      <vt:lpstr>Background</vt:lpstr>
      <vt:lpstr>Apartment Complex 13/1487r2 and 14/0328r2</vt:lpstr>
      <vt:lpstr>PowerPoint Presentation</vt:lpstr>
      <vt:lpstr>Results CDF (using average TP per STA)</vt:lpstr>
      <vt:lpstr>Results CDF (using average TP per STA)</vt:lpstr>
      <vt:lpstr>PowerPoint Presentation</vt:lpstr>
      <vt:lpstr>Coverage and Capacity - Conventional</vt:lpstr>
      <vt:lpstr>E-education  14/0045r2</vt:lpstr>
      <vt:lpstr>E-Education </vt:lpstr>
      <vt:lpstr>Enterprise – 15/0548r0</vt:lpstr>
      <vt:lpstr>Outdoor Enterprise 15/0804r0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1520</cp:revision>
  <cp:lastPrinted>1998-02-10T13:28:06Z</cp:lastPrinted>
  <dcterms:created xsi:type="dcterms:W3CDTF">1998-02-10T13:07:52Z</dcterms:created>
  <dcterms:modified xsi:type="dcterms:W3CDTF">2015-07-10T20:53:35Z</dcterms:modified>
</cp:coreProperties>
</file>