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1" r:id="rId2"/>
    <p:sldId id="339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52" r:id="rId11"/>
    <p:sldId id="353" r:id="rId12"/>
    <p:sldId id="348" r:id="rId13"/>
    <p:sldId id="349" r:id="rId14"/>
    <p:sldId id="34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802.11-15/0806r0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4032" y="6475413"/>
            <a:ext cx="194989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Protection for MU Transmission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2015-07-13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748912"/>
              </p:ext>
            </p:extLst>
          </p:nvPr>
        </p:nvGraphicFramePr>
        <p:xfrm>
          <a:off x="530225" y="2589213"/>
          <a:ext cx="78105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Document" r:id="rId3" imgW="9564533" imgH="4379839" progId="Word.Document.8">
                  <p:embed/>
                </p:oleObj>
              </mc:Choice>
              <mc:Fallback>
                <p:oleObj name="Document" r:id="rId3" imgW="9564533" imgH="43798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89213"/>
                        <a:ext cx="7810500" cy="358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6063633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Is 0.8 </a:t>
            </a:r>
            <a:r>
              <a:rPr lang="en-US" dirty="0" err="1" smtClean="0"/>
              <a:t>usec</a:t>
            </a:r>
            <a:r>
              <a:rPr lang="en-US" dirty="0" smtClean="0"/>
              <a:t> GI enough for RF-combined CTS frame?</a:t>
            </a:r>
          </a:p>
          <a:p>
            <a:pPr lvl="1"/>
            <a:r>
              <a:rPr lang="en-US" dirty="0" smtClean="0"/>
              <a:t>Propagation delay difference</a:t>
            </a:r>
            <a:endParaRPr lang="en-US" dirty="0"/>
          </a:p>
          <a:p>
            <a:pPr lvl="2"/>
            <a:r>
              <a:rPr lang="en-US" dirty="0" smtClean="0"/>
              <a:t>In indoor environment, as delay difference is small and delay spread is small, it is OK.</a:t>
            </a:r>
          </a:p>
          <a:p>
            <a:pPr lvl="2"/>
            <a:r>
              <a:rPr lang="en-US" dirty="0" smtClean="0"/>
              <a:t>For outdoor environment, if all participating STAs are close together, it will not be an issue, or similar to the issue of L-SIG detection.</a:t>
            </a:r>
          </a:p>
          <a:p>
            <a:pPr lvl="2"/>
            <a:r>
              <a:rPr lang="en-US" dirty="0" smtClean="0"/>
              <a:t>If there’s big difference in the distance to AP:</a:t>
            </a:r>
          </a:p>
          <a:p>
            <a:pPr lvl="3"/>
            <a:r>
              <a:rPr lang="en-US" dirty="0" smtClean="0"/>
              <a:t>CTS frame from far away STA (STA2) will arrive at the AP at later time.</a:t>
            </a:r>
          </a:p>
          <a:p>
            <a:pPr lvl="3"/>
            <a:r>
              <a:rPr lang="en-US" dirty="0" smtClean="0"/>
              <a:t>However, as STA2 is far away from the AP, the received power from STA2 is far less than that from STA1.</a:t>
            </a:r>
          </a:p>
          <a:p>
            <a:pPr lvl="3"/>
            <a:r>
              <a:rPr lang="en-US" dirty="0" smtClean="0"/>
              <a:t>Therefore, actual impact from STA2 to effective delay spread is not severe.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070160"/>
              </p:ext>
            </p:extLst>
          </p:nvPr>
        </p:nvGraphicFramePr>
        <p:xfrm>
          <a:off x="6749432" y="2819400"/>
          <a:ext cx="2362200" cy="2387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3" imgW="2648085" imgH="2676615" progId="Visio.Drawing.15">
                  <p:embed/>
                </p:oleObj>
              </mc:Choice>
              <mc:Fallback>
                <p:oleObj name="Visio" r:id="rId3" imgW="2648085" imgH="267661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9432" y="2819400"/>
                        <a:ext cx="2362200" cy="2387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1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90800"/>
            <a:ext cx="3657600" cy="274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399" y="2552700"/>
            <a:ext cx="3769315" cy="282698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199"/>
            <a:ext cx="8001001" cy="44942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 0.8 </a:t>
            </a:r>
            <a:r>
              <a:rPr lang="en-US" dirty="0" err="1" smtClean="0"/>
              <a:t>usec</a:t>
            </a:r>
            <a:r>
              <a:rPr lang="en-US" dirty="0" smtClean="0"/>
              <a:t> GI enough for RF-combined CTS frame?</a:t>
            </a:r>
          </a:p>
          <a:p>
            <a:pPr lvl="1"/>
            <a:r>
              <a:rPr lang="en-US" dirty="0" smtClean="0"/>
              <a:t>Simulation results for channel RMS delay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terms of the probability that RMS delay spread approaches to 0.8usec:</a:t>
            </a:r>
          </a:p>
          <a:p>
            <a:pPr lvl="2"/>
            <a:r>
              <a:rPr lang="en-US" dirty="0" smtClean="0"/>
              <a:t>No difference whether or not multiple STAs are transmitting in </a:t>
            </a:r>
            <a:r>
              <a:rPr lang="en-US" dirty="0" err="1" smtClean="0"/>
              <a:t>UMi</a:t>
            </a:r>
            <a:r>
              <a:rPr lang="en-US" dirty="0" smtClean="0"/>
              <a:t>-LOS channel.</a:t>
            </a:r>
          </a:p>
          <a:p>
            <a:pPr lvl="2"/>
            <a:r>
              <a:rPr lang="en-US" dirty="0" smtClean="0"/>
              <a:t>Less than 10% difference between single STA transmission and 2-8 STAs simultaneous transmission in </a:t>
            </a:r>
            <a:r>
              <a:rPr lang="en-US" dirty="0" err="1" smtClean="0"/>
              <a:t>UMi</a:t>
            </a:r>
            <a:r>
              <a:rPr lang="en-US" dirty="0" smtClean="0"/>
              <a:t>-NLOS channel.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343400"/>
          </a:xfrm>
        </p:spPr>
        <p:txBody>
          <a:bodyPr/>
          <a:lstStyle/>
          <a:p>
            <a:r>
              <a:rPr lang="en-US" dirty="0" smtClean="0"/>
              <a:t>Use of RF-combined CTS frame for protection of MU transmission is proposed and possible issues are investigated.</a:t>
            </a:r>
          </a:p>
          <a:p>
            <a:pPr lvl="1"/>
            <a:r>
              <a:rPr lang="en-US" dirty="0"/>
              <a:t>Indicating more than one STA in RTS frame</a:t>
            </a:r>
          </a:p>
          <a:p>
            <a:pPr lvl="1"/>
            <a:r>
              <a:rPr lang="en-US" dirty="0"/>
              <a:t>Use of same MCS and scrambling seed</a:t>
            </a:r>
          </a:p>
          <a:p>
            <a:pPr lvl="1"/>
            <a:r>
              <a:rPr lang="en-US" dirty="0"/>
              <a:t>How can AP know which STA sent CTS frame?</a:t>
            </a:r>
          </a:p>
          <a:p>
            <a:pPr lvl="1"/>
            <a:r>
              <a:rPr lang="en-US" dirty="0"/>
              <a:t>Is 0.8 </a:t>
            </a:r>
            <a:r>
              <a:rPr lang="en-US" dirty="0" err="1"/>
              <a:t>usec</a:t>
            </a:r>
            <a:r>
              <a:rPr lang="en-US" dirty="0"/>
              <a:t> GI enough for RF-combined CTS frame?</a:t>
            </a:r>
          </a:p>
          <a:p>
            <a:endParaRPr lang="en-US" dirty="0" smtClean="0"/>
          </a:p>
          <a:p>
            <a:r>
              <a:rPr lang="en-US" dirty="0" smtClean="0"/>
              <a:t>Based on our analysis, RF-combined CTS frame can work properly in 11ax operation scenario, and thus, can protect MU transmission with reasonable protocol overhead.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</a:t>
            </a:r>
            <a:r>
              <a:rPr lang="en-US" dirty="0" smtClean="0"/>
              <a:t>Specification </a:t>
            </a:r>
            <a:r>
              <a:rPr lang="en-US" dirty="0"/>
              <a:t>Framework:</a:t>
            </a:r>
          </a:p>
          <a:p>
            <a:pPr lvl="1"/>
            <a:r>
              <a:rPr lang="en-US" smtClean="0"/>
              <a:t>4.y.z </a:t>
            </a:r>
            <a:r>
              <a:rPr lang="en-US" dirty="0" smtClean="0"/>
              <a:t>Two or more STAs are </a:t>
            </a:r>
            <a:r>
              <a:rPr lang="en-US" dirty="0"/>
              <a:t>allowed to send CTS frame simultaneously for protection of MU transmission.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11-14-1431r1, “Issues on UL OFDMA”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case of MU transmission (either DL or UL), as there are more than two STAs involved, conventional RTS/CTS mechanism may not work properly.</a:t>
            </a:r>
          </a:p>
          <a:p>
            <a:endParaRPr lang="en-US" dirty="0" smtClean="0"/>
          </a:p>
          <a:p>
            <a:r>
              <a:rPr lang="en-US" dirty="0" smtClean="0"/>
              <a:t>In previous contributions [1], lots of different protection mechanisms were proposed, but none of the mechanisms was free of issues.</a:t>
            </a:r>
          </a:p>
          <a:p>
            <a:endParaRPr lang="en-US" dirty="0"/>
          </a:p>
          <a:p>
            <a:r>
              <a:rPr lang="en-US" dirty="0"/>
              <a:t>In this contribution, we propose protection </a:t>
            </a:r>
            <a:r>
              <a:rPr lang="en-US" dirty="0" smtClean="0"/>
              <a:t>mechanism </a:t>
            </a:r>
            <a:r>
              <a:rPr lang="en-US" dirty="0"/>
              <a:t>for MU </a:t>
            </a:r>
            <a:r>
              <a:rPr lang="en-US" dirty="0" smtClean="0"/>
              <a:t>transmission that can work in 11ax operation scenario.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UL MU transmission is accepted in 11ax SFD, it is reasonable to assume that multiple STAs sending its own frame </a:t>
            </a:r>
            <a:r>
              <a:rPr lang="en-US" dirty="0"/>
              <a:t>simultaneously </a:t>
            </a:r>
            <a:r>
              <a:rPr lang="en-US" dirty="0" smtClean="0"/>
              <a:t>to a single target STA is implementable.</a:t>
            </a:r>
          </a:p>
          <a:p>
            <a:r>
              <a:rPr lang="en-US" dirty="0" smtClean="0"/>
              <a:t>Under this assumption, we propose to reconsider the concept of RF-Combined CTS frame for MU transmission.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145097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Simultaneous CTS transmission with identical waveform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sends RTS frame to a group of STAs.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All STAs within the group send back CTS frame with identical waveform.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CTS frame will be RF-combined at the receiver side.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163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cxnSp>
        <p:nvCxnSpPr>
          <p:cNvPr id="24" name="Straight Arrow Connector 42"/>
          <p:cNvCxnSpPr>
            <a:cxnSpLocks noChangeShapeType="1"/>
          </p:cNvCxnSpPr>
          <p:nvPr/>
        </p:nvCxnSpPr>
        <p:spPr bwMode="auto">
          <a:xfrm>
            <a:off x="1864168" y="4030362"/>
            <a:ext cx="484143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43"/>
          <p:cNvCxnSpPr>
            <a:cxnSpLocks noChangeShapeType="1"/>
          </p:cNvCxnSpPr>
          <p:nvPr/>
        </p:nvCxnSpPr>
        <p:spPr bwMode="auto">
          <a:xfrm>
            <a:off x="1864168" y="4384375"/>
            <a:ext cx="484143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44"/>
          <p:cNvCxnSpPr>
            <a:cxnSpLocks noChangeShapeType="1"/>
          </p:cNvCxnSpPr>
          <p:nvPr/>
        </p:nvCxnSpPr>
        <p:spPr bwMode="auto">
          <a:xfrm>
            <a:off x="1864168" y="4716162"/>
            <a:ext cx="484143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483168" y="3761723"/>
            <a:ext cx="474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400618" y="4106562"/>
            <a:ext cx="5572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89506" y="4438350"/>
            <a:ext cx="5572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68968" y="3814805"/>
            <a:ext cx="533400" cy="21505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0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RTS</a:t>
            </a:r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auto">
          <a:xfrm>
            <a:off x="3616768" y="3816824"/>
            <a:ext cx="2057400" cy="2096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DATA to STA2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" name="Rectangle 52"/>
          <p:cNvSpPr>
            <a:spLocks noChangeArrowheads="1"/>
          </p:cNvSpPr>
          <p:nvPr/>
        </p:nvSpPr>
        <p:spPr bwMode="auto">
          <a:xfrm>
            <a:off x="3616768" y="3608432"/>
            <a:ext cx="2057400" cy="2096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DATA to STA1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7" name="Rectangle 53"/>
          <p:cNvSpPr>
            <a:spLocks noChangeArrowheads="1"/>
          </p:cNvSpPr>
          <p:nvPr/>
        </p:nvSpPr>
        <p:spPr bwMode="auto">
          <a:xfrm>
            <a:off x="5902768" y="4508406"/>
            <a:ext cx="533400" cy="20775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BA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5902768" y="4182762"/>
            <a:ext cx="533400" cy="20403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BA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830054" y="4507899"/>
            <a:ext cx="533400" cy="208263"/>
          </a:xfrm>
          <a:prstGeom prst="rect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0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4175094"/>
            <a:ext cx="533400" cy="208263"/>
          </a:xfrm>
          <a:prstGeom prst="rect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0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</a:p>
        </p:txBody>
      </p:sp>
      <p:cxnSp>
        <p:nvCxnSpPr>
          <p:cNvPr id="45" name="Straight Arrow Connector 42"/>
          <p:cNvCxnSpPr>
            <a:cxnSpLocks noChangeShapeType="1"/>
          </p:cNvCxnSpPr>
          <p:nvPr/>
        </p:nvCxnSpPr>
        <p:spPr bwMode="auto">
          <a:xfrm>
            <a:off x="1828800" y="5715000"/>
            <a:ext cx="52578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43"/>
          <p:cNvCxnSpPr>
            <a:cxnSpLocks noChangeShapeType="1"/>
          </p:cNvCxnSpPr>
          <p:nvPr/>
        </p:nvCxnSpPr>
        <p:spPr bwMode="auto">
          <a:xfrm>
            <a:off x="1828800" y="6069013"/>
            <a:ext cx="52578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Arrow Connector 44"/>
          <p:cNvCxnSpPr>
            <a:cxnSpLocks noChangeShapeType="1"/>
          </p:cNvCxnSpPr>
          <p:nvPr/>
        </p:nvCxnSpPr>
        <p:spPr bwMode="auto">
          <a:xfrm>
            <a:off x="1828800" y="6400800"/>
            <a:ext cx="52578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1447800" y="5438775"/>
            <a:ext cx="474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31" name="TextBox 8"/>
          <p:cNvSpPr txBox="1">
            <a:spLocks noChangeArrowheads="1"/>
          </p:cNvSpPr>
          <p:nvPr/>
        </p:nvSpPr>
        <p:spPr bwMode="auto">
          <a:xfrm>
            <a:off x="1365250" y="5791200"/>
            <a:ext cx="5572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32" name="TextBox 10"/>
          <p:cNvSpPr txBox="1">
            <a:spLocks noChangeArrowheads="1"/>
          </p:cNvSpPr>
          <p:nvPr/>
        </p:nvSpPr>
        <p:spPr bwMode="auto">
          <a:xfrm>
            <a:off x="1354138" y="6122988"/>
            <a:ext cx="5572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133600" y="5486400"/>
            <a:ext cx="5334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RTS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819400" y="5867401"/>
            <a:ext cx="533400" cy="201612"/>
          </a:xfrm>
          <a:prstGeom prst="rect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05200" y="5486400"/>
            <a:ext cx="6858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Trigger</a:t>
            </a:r>
          </a:p>
        </p:txBody>
      </p:sp>
      <p:sp>
        <p:nvSpPr>
          <p:cNvPr id="36" name="Rectangle 51"/>
          <p:cNvSpPr>
            <a:spLocks noChangeArrowheads="1"/>
          </p:cNvSpPr>
          <p:nvPr/>
        </p:nvSpPr>
        <p:spPr bwMode="auto">
          <a:xfrm>
            <a:off x="4343400" y="5867401"/>
            <a:ext cx="1676400" cy="20161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DATA from STA1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7" name="Rectangle 52"/>
          <p:cNvSpPr>
            <a:spLocks noChangeArrowheads="1"/>
          </p:cNvSpPr>
          <p:nvPr/>
        </p:nvSpPr>
        <p:spPr bwMode="auto">
          <a:xfrm>
            <a:off x="4343400" y="6199188"/>
            <a:ext cx="1676400" cy="20161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DATA from STA2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8" name="Rectangle 53"/>
          <p:cNvSpPr>
            <a:spLocks noChangeArrowheads="1"/>
          </p:cNvSpPr>
          <p:nvPr/>
        </p:nvSpPr>
        <p:spPr bwMode="auto">
          <a:xfrm>
            <a:off x="6172200" y="5486400"/>
            <a:ext cx="5334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819400" y="6199188"/>
            <a:ext cx="533400" cy="201612"/>
          </a:xfrm>
          <a:prstGeom prst="rect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15200" y="3972580"/>
            <a:ext cx="1581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Example:</a:t>
            </a:r>
          </a:p>
          <a:p>
            <a:r>
              <a:rPr lang="en-US" sz="1400" b="1" dirty="0" smtClean="0"/>
              <a:t>  DL Transmission</a:t>
            </a:r>
            <a:endParaRPr lang="en-US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333749" y="5801380"/>
            <a:ext cx="1581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Example:</a:t>
            </a:r>
          </a:p>
          <a:p>
            <a:r>
              <a:rPr lang="en-US" sz="1400" b="1" dirty="0" smtClean="0"/>
              <a:t>  UL Transmission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162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RTS frame has to indicate more than one STA as target receivers.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All CTS frame transmitted simultaneously have to use the same MCS level and scrambling seed.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As CTS frames are RF-combined, AP does not know which STA sent CTS and which STA didn’t.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Unlike UL MU transmission, in most cases CTS frame uses non-HT (duplicate) frame format whose GI value is 0.8 </a:t>
            </a:r>
            <a:r>
              <a:rPr lang="en-US" altLang="ko-KR" dirty="0" err="1" smtClean="0">
                <a:ea typeface="굴림" panose="020B0600000101010101" pitchFamily="34" charset="-127"/>
              </a:rPr>
              <a:t>usec</a:t>
            </a:r>
            <a:r>
              <a:rPr lang="en-US" altLang="ko-KR" dirty="0" smtClean="0">
                <a:ea typeface="굴림" panose="020B0600000101010101" pitchFamily="34" charset="-127"/>
              </a:rPr>
              <a:t>. Therefore, GI of 0.8 </a:t>
            </a:r>
            <a:r>
              <a:rPr lang="en-US" altLang="ko-KR" dirty="0" err="1" smtClean="0">
                <a:ea typeface="굴림" panose="020B0600000101010101" pitchFamily="34" charset="-127"/>
              </a:rPr>
              <a:t>usec</a:t>
            </a:r>
            <a:r>
              <a:rPr lang="en-US" altLang="ko-KR" dirty="0" smtClean="0">
                <a:ea typeface="굴림" panose="020B0600000101010101" pitchFamily="34" charset="-127"/>
              </a:rPr>
              <a:t> may not be enough to compensate for propagation delay difference between different participating STAs.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Indicating more than one STA in RTS frame</a:t>
            </a:r>
          </a:p>
          <a:p>
            <a:pPr lvl="1"/>
            <a:r>
              <a:rPr lang="en-US" dirty="0" smtClean="0"/>
              <a:t>RA field indicates MAC address that identifies the intended immediate recipient STA.</a:t>
            </a:r>
          </a:p>
          <a:p>
            <a:pPr lvl="1"/>
            <a:r>
              <a:rPr lang="en-US" dirty="0" smtClean="0"/>
              <a:t>For RF-Combined CTS transmission, several ways are possible to indicate more than one STAs:</a:t>
            </a:r>
          </a:p>
          <a:p>
            <a:pPr lvl="2"/>
            <a:r>
              <a:rPr lang="en-US" dirty="0"/>
              <a:t>Define a new MAC address </a:t>
            </a:r>
            <a:r>
              <a:rPr lang="en-US" dirty="0" smtClean="0"/>
              <a:t>allocation scheme such </a:t>
            </a:r>
            <a:r>
              <a:rPr lang="en-US" dirty="0"/>
              <a:t>that more than one STAs can be </a:t>
            </a:r>
            <a:r>
              <a:rPr lang="en-US" dirty="0" smtClean="0"/>
              <a:t>identified using conventional 6 Byte MAC address form.</a:t>
            </a:r>
            <a:endParaRPr lang="en-US" dirty="0"/>
          </a:p>
          <a:p>
            <a:pPr lvl="2"/>
            <a:r>
              <a:rPr lang="en-US" dirty="0"/>
              <a:t>Define a new protocol that </a:t>
            </a:r>
            <a:r>
              <a:rPr lang="en-US" dirty="0" smtClean="0"/>
              <a:t>RF-combined CTS </a:t>
            </a:r>
            <a:r>
              <a:rPr lang="en-US" dirty="0"/>
              <a:t>frame is sent in response to a </a:t>
            </a:r>
            <a:r>
              <a:rPr lang="en-US" dirty="0" smtClean="0"/>
              <a:t>frame </a:t>
            </a:r>
            <a:r>
              <a:rPr lang="en-US" dirty="0"/>
              <a:t>that is sent in non-HT (duplicate) format and the contents of the frame indicate multiple </a:t>
            </a:r>
            <a:r>
              <a:rPr lang="en-US" dirty="0" smtClean="0"/>
              <a:t>RAs such as</a:t>
            </a:r>
          </a:p>
          <a:p>
            <a:pPr lvl="3"/>
            <a:r>
              <a:rPr lang="en-US" dirty="0" smtClean="0"/>
              <a:t>New RTS frame</a:t>
            </a:r>
          </a:p>
          <a:p>
            <a:pPr lvl="3"/>
            <a:r>
              <a:rPr lang="en-US" dirty="0" smtClean="0"/>
              <a:t>Trigger frame indicating that CTS frame needs to be sent first before UL frame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of same MCS and scrambling seed</a:t>
            </a:r>
          </a:p>
          <a:p>
            <a:pPr lvl="1"/>
            <a:r>
              <a:rPr lang="en-US" dirty="0" smtClean="0"/>
              <a:t>When a STA receives a RTS frame that soliciting RF-combined CTS frame, the STA can identify that more than one STA may send back CTS frame.</a:t>
            </a:r>
          </a:p>
          <a:p>
            <a:pPr lvl="1"/>
            <a:r>
              <a:rPr lang="en-US" dirty="0" smtClean="0"/>
              <a:t>Therefore, MCS/scrambling seed can be either implicitly or explicitly indicated by the RTS frame</a:t>
            </a:r>
            <a:endParaRPr lang="en-US" dirty="0"/>
          </a:p>
          <a:p>
            <a:pPr lvl="1"/>
            <a:r>
              <a:rPr lang="en-US" dirty="0" smtClean="0"/>
              <a:t>We may define a new rule such as</a:t>
            </a:r>
          </a:p>
          <a:p>
            <a:pPr lvl="2"/>
            <a:r>
              <a:rPr lang="en-US" dirty="0" smtClean="0"/>
              <a:t>Implicit indication</a:t>
            </a:r>
          </a:p>
          <a:p>
            <a:pPr lvl="3"/>
            <a:r>
              <a:rPr lang="en-US" dirty="0" smtClean="0"/>
              <a:t>If RA of RTS indicates more than one target STAs, every participating STA shall use predetermined MCS and scrambling seed.</a:t>
            </a:r>
          </a:p>
          <a:p>
            <a:pPr lvl="3"/>
            <a:r>
              <a:rPr lang="en-US" dirty="0" smtClean="0"/>
              <a:t>Dynamic bandwidth shall be set to a predetermined value such as</a:t>
            </a:r>
            <a:r>
              <a:rPr lang="en-US" dirty="0"/>
              <a:t> </a:t>
            </a:r>
            <a:r>
              <a:rPr lang="en-US" dirty="0" smtClean="0"/>
              <a:t>Static or use of RTS frame’s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Explicit indication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If RF-combined CTS frame is triggered by a new frame, such as Trigger frame, contents of the new frame can explicitly indicate the MCS/scrambling seed value for CTS frame transmission.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300922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can AP know which STA sent CTS frame?</a:t>
            </a:r>
          </a:p>
          <a:p>
            <a:pPr lvl="1"/>
            <a:r>
              <a:rPr lang="en-US" dirty="0" smtClean="0"/>
              <a:t>With RF-combined CTS itself, there’s no way an AP can figure out which STA sent and which STA didn’t send.</a:t>
            </a:r>
          </a:p>
          <a:p>
            <a:pPr lvl="1"/>
            <a:r>
              <a:rPr lang="en-US" dirty="0" smtClean="0"/>
              <a:t>However, regardless of protection mechanism, AP may need to have another round of frame exchange before actual MU data transmission such as:</a:t>
            </a:r>
          </a:p>
          <a:p>
            <a:pPr lvl="2"/>
            <a:r>
              <a:rPr lang="en-US" dirty="0"/>
              <a:t>Frequency selective channel selection and/or sounding</a:t>
            </a:r>
          </a:p>
          <a:p>
            <a:pPr lvl="2"/>
            <a:r>
              <a:rPr lang="en-US" dirty="0"/>
              <a:t>UL request and buffer status check (UL transmission)</a:t>
            </a:r>
          </a:p>
          <a:p>
            <a:pPr lvl="2"/>
            <a:r>
              <a:rPr lang="en-US" dirty="0"/>
              <a:t>PS-Poll/</a:t>
            </a:r>
            <a:r>
              <a:rPr lang="en-US" dirty="0" err="1"/>
              <a:t>Ack</a:t>
            </a:r>
            <a:r>
              <a:rPr lang="en-US" dirty="0"/>
              <a:t> for checking if STAs are in Active state (for DL transmission)</a:t>
            </a:r>
          </a:p>
          <a:p>
            <a:pPr lvl="1"/>
            <a:r>
              <a:rPr lang="en-US" dirty="0" smtClean="0"/>
              <a:t>Therefore, with these frame exchanges happening after RF-combined CTS frame transmission, the AP can identify who sent CTS frame and finalize DL/UL scheduling.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931862" y="5105400"/>
            <a:ext cx="51755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849312" y="5457825"/>
            <a:ext cx="6075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838199" y="5789613"/>
            <a:ext cx="607561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617661" y="5066624"/>
            <a:ext cx="515939" cy="3150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RTS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303461" y="5457825"/>
            <a:ext cx="515939" cy="277813"/>
          </a:xfrm>
          <a:prstGeom prst="rect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989262" y="5066624"/>
            <a:ext cx="668338" cy="31500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Trigger</a:t>
            </a:r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auto">
          <a:xfrm>
            <a:off x="3827461" y="5457825"/>
            <a:ext cx="517527" cy="27781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REQ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Rectangle 53"/>
          <p:cNvSpPr>
            <a:spLocks noChangeArrowheads="1"/>
          </p:cNvSpPr>
          <p:nvPr/>
        </p:nvSpPr>
        <p:spPr bwMode="auto">
          <a:xfrm>
            <a:off x="4495800" y="5066624"/>
            <a:ext cx="713803" cy="31500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>
            <a:normAutofit fontScale="92500" lnSpcReduction="10000"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ACK/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Trigger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12862" y="5381625"/>
            <a:ext cx="7145338" cy="1019175"/>
            <a:chOff x="1828800" y="5229225"/>
            <a:chExt cx="5257800" cy="1019175"/>
          </a:xfrm>
        </p:grpSpPr>
        <p:cxnSp>
          <p:nvCxnSpPr>
            <p:cNvPr id="7" name="Straight Arrow Connector 42"/>
            <p:cNvCxnSpPr>
              <a:cxnSpLocks noChangeShapeType="1"/>
            </p:cNvCxnSpPr>
            <p:nvPr/>
          </p:nvCxnSpPr>
          <p:spPr bwMode="auto">
            <a:xfrm>
              <a:off x="1828800" y="5229225"/>
              <a:ext cx="52578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Arrow Connector 43"/>
            <p:cNvCxnSpPr>
              <a:cxnSpLocks noChangeShapeType="1"/>
            </p:cNvCxnSpPr>
            <p:nvPr/>
          </p:nvCxnSpPr>
          <p:spPr bwMode="auto">
            <a:xfrm>
              <a:off x="1828800" y="5583238"/>
              <a:ext cx="52578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44"/>
            <p:cNvCxnSpPr>
              <a:cxnSpLocks noChangeShapeType="1"/>
            </p:cNvCxnSpPr>
            <p:nvPr/>
          </p:nvCxnSpPr>
          <p:spPr bwMode="auto">
            <a:xfrm>
              <a:off x="1828800" y="5915025"/>
              <a:ext cx="52578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44"/>
            <p:cNvCxnSpPr>
              <a:cxnSpLocks noChangeShapeType="1"/>
            </p:cNvCxnSpPr>
            <p:nvPr/>
          </p:nvCxnSpPr>
          <p:spPr bwMode="auto">
            <a:xfrm>
              <a:off x="1828800" y="6248400"/>
              <a:ext cx="52578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838199" y="6122988"/>
            <a:ext cx="607561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22" name="Rectangle 52"/>
          <p:cNvSpPr>
            <a:spLocks noChangeArrowheads="1"/>
          </p:cNvSpPr>
          <p:nvPr/>
        </p:nvSpPr>
        <p:spPr bwMode="auto">
          <a:xfrm>
            <a:off x="3827461" y="6122987"/>
            <a:ext cx="517527" cy="27781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REQ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303461" y="6122987"/>
            <a:ext cx="515939" cy="277813"/>
          </a:xfrm>
          <a:prstGeom prst="rect">
            <a:avLst/>
          </a:prstGeom>
          <a:solidFill>
            <a:srgbClr val="33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tIns="0" bIns="0" anchor="ctr" anchorCtr="1"/>
          <a:lstStyle/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</a:p>
        </p:txBody>
      </p:sp>
      <p:sp>
        <p:nvSpPr>
          <p:cNvPr id="30" name="Rectangle 51"/>
          <p:cNvSpPr>
            <a:spLocks noChangeArrowheads="1"/>
          </p:cNvSpPr>
          <p:nvPr/>
        </p:nvSpPr>
        <p:spPr bwMode="auto">
          <a:xfrm>
            <a:off x="5349873" y="5457825"/>
            <a:ext cx="1965327" cy="27781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DATA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7495603" y="5066624"/>
            <a:ext cx="581597" cy="31500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ACK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2" name="Rectangle 52"/>
          <p:cNvSpPr>
            <a:spLocks noChangeArrowheads="1"/>
          </p:cNvSpPr>
          <p:nvPr/>
        </p:nvSpPr>
        <p:spPr bwMode="auto">
          <a:xfrm>
            <a:off x="5349873" y="6122987"/>
            <a:ext cx="1965327" cy="27781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tIns="0" bIns="0" anchor="ctr" anchorCtr="1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DATA</a:t>
            </a:r>
            <a:endParaRPr lang="en-US" altLang="en-US" sz="1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815340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Is 0.8 </a:t>
            </a:r>
            <a:r>
              <a:rPr lang="en-US" dirty="0" err="1" smtClean="0"/>
              <a:t>usec</a:t>
            </a:r>
            <a:r>
              <a:rPr lang="en-US" dirty="0" smtClean="0"/>
              <a:t> GI enough for RF-combined CTS frame?</a:t>
            </a:r>
          </a:p>
          <a:p>
            <a:pPr lvl="1"/>
            <a:r>
              <a:rPr lang="en-US" dirty="0" smtClean="0"/>
              <a:t>Delay spread of received RF-combined CTS frame includes:</a:t>
            </a:r>
          </a:p>
          <a:p>
            <a:pPr lvl="2"/>
            <a:r>
              <a:rPr lang="en-US" dirty="0" smtClean="0"/>
              <a:t>Delay spread of wireless channel for each CTS frame</a:t>
            </a:r>
          </a:p>
          <a:p>
            <a:pPr lvl="2"/>
            <a:r>
              <a:rPr lang="en-US" dirty="0" smtClean="0"/>
              <a:t>Transmission time jitter among participating STAs</a:t>
            </a:r>
          </a:p>
          <a:p>
            <a:pPr lvl="2"/>
            <a:r>
              <a:rPr lang="en-US" dirty="0" smtClean="0"/>
              <a:t>Propagation delay difference among participating STAs</a:t>
            </a:r>
          </a:p>
          <a:p>
            <a:pPr lvl="1"/>
            <a:r>
              <a:rPr lang="en-US" dirty="0" smtClean="0"/>
              <a:t>Transmission time jitter</a:t>
            </a:r>
          </a:p>
          <a:p>
            <a:pPr lvl="2"/>
            <a:r>
              <a:rPr lang="en-US" dirty="0" smtClean="0"/>
              <a:t>Currently, SIFS transmission tolerance is ±10%. </a:t>
            </a:r>
          </a:p>
          <a:p>
            <a:pPr lvl="3"/>
            <a:r>
              <a:rPr lang="en-US" dirty="0" smtClean="0"/>
              <a:t>Each participating STA’s transmission time has difference of </a:t>
            </a:r>
            <a:r>
              <a:rPr lang="en-US" dirty="0" err="1" smtClean="0"/>
              <a:t>upto</a:t>
            </a:r>
            <a:r>
              <a:rPr lang="en-US" dirty="0" smtClean="0"/>
              <a:t> 20% of SIFS time, which is way bigger than 0.8 </a:t>
            </a:r>
            <a:r>
              <a:rPr lang="en-US" dirty="0" err="1" smtClean="0"/>
              <a:t>usec</a:t>
            </a:r>
            <a:r>
              <a:rPr lang="en-US" dirty="0" smtClean="0"/>
              <a:t> GI.</a:t>
            </a:r>
          </a:p>
          <a:p>
            <a:pPr lvl="2"/>
            <a:r>
              <a:rPr lang="en-US" dirty="0" smtClean="0"/>
              <a:t>However, RF-combined CTS frame will be sent only by those STAs that supports UL MU transmission.</a:t>
            </a:r>
          </a:p>
          <a:p>
            <a:pPr lvl="2"/>
            <a:r>
              <a:rPr lang="en-US" dirty="0" smtClean="0"/>
              <a:t>To work properly in UL MU transmission, the transmission time jitter for UL MU transmission shall be far less than </a:t>
            </a:r>
            <a:r>
              <a:rPr lang="en-US" dirty="0"/>
              <a:t>±10</a:t>
            </a:r>
            <a:r>
              <a:rPr lang="en-US" dirty="0" smtClean="0"/>
              <a:t>%.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94888</TotalTime>
  <Words>1250</Words>
  <Application>Microsoft Office PowerPoint</Application>
  <PresentationFormat>On-screen Show (4:3)</PresentationFormat>
  <Paragraphs>180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굴림</vt:lpstr>
      <vt:lpstr>宋体</vt:lpstr>
      <vt:lpstr>Arial</vt:lpstr>
      <vt:lpstr>Times New Roman</vt:lpstr>
      <vt:lpstr>802-11-Submission</vt:lpstr>
      <vt:lpstr>Document</vt:lpstr>
      <vt:lpstr>Visio</vt:lpstr>
      <vt:lpstr>PowerPoint Presentation</vt:lpstr>
      <vt:lpstr>Background</vt:lpstr>
      <vt:lpstr>Basic Principle</vt:lpstr>
      <vt:lpstr>Basic Operation</vt:lpstr>
      <vt:lpstr>Possible Issues</vt:lpstr>
      <vt:lpstr>Possible Issues</vt:lpstr>
      <vt:lpstr>Possible Issues</vt:lpstr>
      <vt:lpstr>Possible Issues</vt:lpstr>
      <vt:lpstr>Possible Issues</vt:lpstr>
      <vt:lpstr>Possible Issues</vt:lpstr>
      <vt:lpstr>Possible Issues</vt:lpstr>
      <vt:lpstr>Summary</vt:lpstr>
      <vt:lpstr>Straw Poll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1121</cp:revision>
  <cp:lastPrinted>1998-02-10T13:28:06Z</cp:lastPrinted>
  <dcterms:created xsi:type="dcterms:W3CDTF">2007-05-21T21:00:37Z</dcterms:created>
  <dcterms:modified xsi:type="dcterms:W3CDTF">2015-07-11T00:58:11Z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