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7" r:id="rId4"/>
    <p:sldId id="289" r:id="rId5"/>
    <p:sldId id="284" r:id="rId6"/>
    <p:sldId id="268" r:id="rId7"/>
    <p:sldId id="282" r:id="rId8"/>
    <p:sldId id="290" r:id="rId9"/>
    <p:sldId id="285" r:id="rId10"/>
    <p:sldId id="286" r:id="rId11"/>
    <p:sldId id="287" r:id="rId12"/>
    <p:sldId id="291" r:id="rId13"/>
    <p:sldId id="281" r:id="rId14"/>
    <p:sldId id="292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449"/>
    <a:srgbClr val="F9E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74" autoAdjust="0"/>
    <p:restoredTop sz="94660" autoAdjust="0"/>
  </p:normalViewPr>
  <p:slideViewPr>
    <p:cSldViewPr>
      <p:cViewPr>
        <p:scale>
          <a:sx n="160" d="100"/>
          <a:sy n="160" d="100"/>
        </p:scale>
        <p:origin x="1272" y="-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10" y="1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arrival_ol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framelen_ol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arrival_ol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framelen_ol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arriva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uplink_framele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Packet%20Distribution\New%20Data\fps3_downlink_arrival_Proposed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jones\AppData\Local\Microsoft\Windows\Temporary%20Internet%20Files\Content.Outlook\1FH6IZXL\fps3_downlink_framelen_adjusted_with_original_data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Arrival 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fps3_uplink_arrival_old!$B$1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fps3_uplink_arrival_old!$A$2:$A$101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fps3_uplink_arrival_old!$B$2:$B$101</c:f>
              <c:numCache>
                <c:formatCode>General</c:formatCode>
                <c:ptCount val="100"/>
                <c:pt idx="0" formatCode="0.00E+00">
                  <c:v>4.9667229561899997E-5</c:v>
                </c:pt>
                <c:pt idx="1">
                  <c:v>0</c:v>
                </c:pt>
                <c:pt idx="2">
                  <c:v>0</c:v>
                </c:pt>
                <c:pt idx="3">
                  <c:v>1.49001688686E-4</c:v>
                </c:pt>
                <c:pt idx="4">
                  <c:v>2.13569087116E-3</c:v>
                </c:pt>
                <c:pt idx="5">
                  <c:v>1.1224793881000001E-2</c:v>
                </c:pt>
                <c:pt idx="6">
                  <c:v>2.2995927287199999E-2</c:v>
                </c:pt>
                <c:pt idx="7">
                  <c:v>3.1042018476200001E-2</c:v>
                </c:pt>
                <c:pt idx="8">
                  <c:v>2.4088606337499999E-2</c:v>
                </c:pt>
                <c:pt idx="9">
                  <c:v>3.05950134102E-2</c:v>
                </c:pt>
                <c:pt idx="10">
                  <c:v>3.06943478693E-2</c:v>
                </c:pt>
                <c:pt idx="11">
                  <c:v>3.5263732988999999E-2</c:v>
                </c:pt>
                <c:pt idx="12">
                  <c:v>3.7548425548800002E-2</c:v>
                </c:pt>
                <c:pt idx="13">
                  <c:v>3.39227177908E-2</c:v>
                </c:pt>
                <c:pt idx="14">
                  <c:v>3.39227177908E-2</c:v>
                </c:pt>
                <c:pt idx="15">
                  <c:v>3.2929373199600001E-2</c:v>
                </c:pt>
                <c:pt idx="16">
                  <c:v>3.0545346180600001E-2</c:v>
                </c:pt>
                <c:pt idx="17">
                  <c:v>2.6124962749600002E-2</c:v>
                </c:pt>
                <c:pt idx="18">
                  <c:v>1.6340518525899999E-2</c:v>
                </c:pt>
                <c:pt idx="19">
                  <c:v>1.8178206019700001E-2</c:v>
                </c:pt>
                <c:pt idx="20">
                  <c:v>1.5198172245999999E-2</c:v>
                </c:pt>
                <c:pt idx="21">
                  <c:v>1.2466474619999999E-2</c:v>
                </c:pt>
                <c:pt idx="22">
                  <c:v>1.19698023244E-2</c:v>
                </c:pt>
                <c:pt idx="23">
                  <c:v>9.9831131419500004E-3</c:v>
                </c:pt>
                <c:pt idx="24">
                  <c:v>6.2580709247999997E-3</c:v>
                </c:pt>
                <c:pt idx="25">
                  <c:v>4.6190523492599996E-3</c:v>
                </c:pt>
                <c:pt idx="26">
                  <c:v>4.1223800536399997E-3</c:v>
                </c:pt>
                <c:pt idx="27">
                  <c:v>2.6323631667799999E-3</c:v>
                </c:pt>
                <c:pt idx="28">
                  <c:v>1.7880202642300001E-3</c:v>
                </c:pt>
                <c:pt idx="29">
                  <c:v>1.5396841164200001E-3</c:v>
                </c:pt>
                <c:pt idx="30">
                  <c:v>1.5396841164200001E-3</c:v>
                </c:pt>
                <c:pt idx="31">
                  <c:v>2.0363564120399998E-3</c:v>
                </c:pt>
                <c:pt idx="32">
                  <c:v>1.4403496573000001E-3</c:v>
                </c:pt>
                <c:pt idx="33">
                  <c:v>1.68868580511E-3</c:v>
                </c:pt>
                <c:pt idx="34">
                  <c:v>1.0430118208E-3</c:v>
                </c:pt>
                <c:pt idx="35">
                  <c:v>3.97337836495E-4</c:v>
                </c:pt>
                <c:pt idx="36">
                  <c:v>1.49001688686E-4</c:v>
                </c:pt>
                <c:pt idx="37">
                  <c:v>1.49001688686E-4</c:v>
                </c:pt>
                <c:pt idx="38">
                  <c:v>1.9866891824800001E-4</c:v>
                </c:pt>
                <c:pt idx="39">
                  <c:v>1.9866891824800001E-4</c:v>
                </c:pt>
                <c:pt idx="40">
                  <c:v>1.49001688686E-4</c:v>
                </c:pt>
                <c:pt idx="41">
                  <c:v>2.4833614781000001E-4</c:v>
                </c:pt>
                <c:pt idx="42">
                  <c:v>2.4833614781000001E-4</c:v>
                </c:pt>
                <c:pt idx="43">
                  <c:v>2.9800337737199999E-4</c:v>
                </c:pt>
                <c:pt idx="44">
                  <c:v>1.49001688686E-4</c:v>
                </c:pt>
                <c:pt idx="45">
                  <c:v>1.49001688686E-4</c:v>
                </c:pt>
                <c:pt idx="46">
                  <c:v>1.49001688686E-4</c:v>
                </c:pt>
                <c:pt idx="47" formatCode="0.00E+00">
                  <c:v>4.9667229561899997E-5</c:v>
                </c:pt>
                <c:pt idx="48" formatCode="0.00E+00">
                  <c:v>4.9667229561899997E-5</c:v>
                </c:pt>
                <c:pt idx="49">
                  <c:v>0</c:v>
                </c:pt>
                <c:pt idx="50" formatCode="0.00E+00">
                  <c:v>9.9334459123899999E-5</c:v>
                </c:pt>
                <c:pt idx="51">
                  <c:v>0</c:v>
                </c:pt>
                <c:pt idx="52" formatCode="0.00E+00">
                  <c:v>4.9667229561899997E-5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 formatCode="0.00E+00">
                  <c:v>4.9667229561899997E-5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9.9334459123899999E-5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4.9667229561899997E-5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 formatCode="0.00E+00">
                  <c:v>4.9667229561899997E-5</c:v>
                </c:pt>
                <c:pt idx="78" formatCode="0.00E+00">
                  <c:v>4.9667229561899997E-5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 formatCode="0.00E+00">
                  <c:v>4.9667229561899997E-5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4.9667229561899997E-5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 formatCode="0.00E+00">
                  <c:v>4.9667229561899997E-5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fps3_uplink_arrival_old!$C$1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fps3_uplink_arrival_old!$A$2:$A$101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fps3_uplink_arrival_old!$C$2:$C$101</c:f>
              <c:numCache>
                <c:formatCode>0.00E+00</c:formatCode>
                <c:ptCount val="100"/>
                <c:pt idx="0">
                  <c:v>1.5046031499700001E-287</c:v>
                </c:pt>
                <c:pt idx="1">
                  <c:v>8.2699652884799997E-206</c:v>
                </c:pt>
                <c:pt idx="2">
                  <c:v>2.7912277364899999E-147</c:v>
                </c:pt>
                <c:pt idx="3">
                  <c:v>2.1984290364E-105</c:v>
                </c:pt>
                <c:pt idx="4">
                  <c:v>2.09459090007E-75</c:v>
                </c:pt>
                <c:pt idx="5">
                  <c:v>5.7669420854000004E-54</c:v>
                </c:pt>
                <c:pt idx="6">
                  <c:v>1.20845509643E-38</c:v>
                </c:pt>
                <c:pt idx="7">
                  <c:v>1.0456217069799999E-27</c:v>
                </c:pt>
                <c:pt idx="8">
                  <c:v>6.5334785743800006E-20</c:v>
                </c:pt>
                <c:pt idx="9">
                  <c:v>2.2909804590600001E-14</c:v>
                </c:pt>
                <c:pt idx="10">
                  <c:v>1.9591288990200001E-10</c:v>
                </c:pt>
                <c:pt idx="11">
                  <c:v>1.17073244578E-7</c:v>
                </c:pt>
                <c:pt idx="12">
                  <c:v>1.03942953128E-5</c:v>
                </c:pt>
                <c:pt idx="13" formatCode="General">
                  <c:v>2.3539839854500001E-4</c:v>
                </c:pt>
                <c:pt idx="14" formatCode="General">
                  <c:v>2.0029642156600001E-3</c:v>
                </c:pt>
                <c:pt idx="15" formatCode="General">
                  <c:v>8.4511856016599995E-3</c:v>
                </c:pt>
                <c:pt idx="16" formatCode="General">
                  <c:v>2.1571908444100001E-2</c:v>
                </c:pt>
                <c:pt idx="17" formatCode="General">
                  <c:v>3.8411360115900003E-2</c:v>
                </c:pt>
                <c:pt idx="18" formatCode="General">
                  <c:v>5.2840320179700001E-2</c:v>
                </c:pt>
                <c:pt idx="19" formatCode="General">
                  <c:v>6.04189056585E-2</c:v>
                </c:pt>
                <c:pt idx="20" formatCode="General">
                  <c:v>6.0512346475799998E-2</c:v>
                </c:pt>
                <c:pt idx="21" formatCode="General">
                  <c:v>5.51173831484E-2</c:v>
                </c:pt>
                <c:pt idx="22" formatCode="General">
                  <c:v>4.6902185237299998E-2</c:v>
                </c:pt>
                <c:pt idx="23" formatCode="General">
                  <c:v>3.80129130525E-2</c:v>
                </c:pt>
                <c:pt idx="24" formatCode="General">
                  <c:v>2.9751086418900001E-2</c:v>
                </c:pt>
                <c:pt idx="25" formatCode="General">
                  <c:v>2.2709486174399999E-2</c:v>
                </c:pt>
                <c:pt idx="26" formatCode="General">
                  <c:v>1.7026488851299999E-2</c:v>
                </c:pt>
                <c:pt idx="27" formatCode="General">
                  <c:v>1.26026966529E-2</c:v>
                </c:pt>
                <c:pt idx="28" formatCode="General">
                  <c:v>9.2428104880500003E-3</c:v>
                </c:pt>
                <c:pt idx="29" formatCode="General">
                  <c:v>6.73410760236E-3</c:v>
                </c:pt>
                <c:pt idx="30" formatCode="General">
                  <c:v>4.88318868888E-3</c:v>
                </c:pt>
                <c:pt idx="31" formatCode="General">
                  <c:v>3.52903726999E-3</c:v>
                </c:pt>
                <c:pt idx="32" formatCode="General">
                  <c:v>2.5442229761299998E-3</c:v>
                </c:pt>
                <c:pt idx="33" formatCode="General">
                  <c:v>1.8310449470700001E-3</c:v>
                </c:pt>
                <c:pt idx="34" formatCode="General">
                  <c:v>1.31613910812E-3</c:v>
                </c:pt>
                <c:pt idx="35" formatCode="General">
                  <c:v>9.4518518671400003E-4</c:v>
                </c:pt>
                <c:pt idx="36" formatCode="General">
                  <c:v>6.7835063654100001E-4</c:v>
                </c:pt>
                <c:pt idx="37" formatCode="General">
                  <c:v>4.8662288307800002E-4</c:v>
                </c:pt>
                <c:pt idx="38" formatCode="General">
                  <c:v>3.4897008550799997E-4</c:v>
                </c:pt>
                <c:pt idx="39" formatCode="General">
                  <c:v>2.50196760309E-4</c:v>
                </c:pt>
                <c:pt idx="40" formatCode="General">
                  <c:v>1.7935023139200001E-4</c:v>
                </c:pt>
                <c:pt idx="41" formatCode="General">
                  <c:v>1.28549305438E-4</c:v>
                </c:pt>
                <c:pt idx="42">
                  <c:v>9.21297587344E-5</c:v>
                </c:pt>
                <c:pt idx="43">
                  <c:v>6.6024207371400003E-5</c:v>
                </c:pt>
                <c:pt idx="44">
                  <c:v>4.73137267291E-5</c:v>
                </c:pt>
                <c:pt idx="45">
                  <c:v>3.3904495640800001E-5</c:v>
                </c:pt>
                <c:pt idx="46">
                  <c:v>2.4295033918000001E-5</c:v>
                </c:pt>
                <c:pt idx="47">
                  <c:v>1.7408871940700001E-5</c:v>
                </c:pt>
                <c:pt idx="48">
                  <c:v>1.24743712168E-5</c:v>
                </c:pt>
                <c:pt idx="49">
                  <c:v>8.9384672122999997E-6</c:v>
                </c:pt>
                <c:pt idx="50">
                  <c:v>6.4047890004200004E-6</c:v>
                </c:pt>
                <c:pt idx="51">
                  <c:v>4.5892818506900001E-6</c:v>
                </c:pt>
                <c:pt idx="52">
                  <c:v>3.28838980722E-6</c:v>
                </c:pt>
                <c:pt idx="53">
                  <c:v>2.3562474367999999E-6</c:v>
                </c:pt>
                <c:pt idx="54">
                  <c:v>1.6883318300600001E-6</c:v>
                </c:pt>
                <c:pt idx="55">
                  <c:v>1.20974609273E-6</c:v>
                </c:pt>
                <c:pt idx="56">
                  <c:v>8.6682273683099999E-7</c:v>
                </c:pt>
                <c:pt idx="57">
                  <c:v>6.2110654736000002E-7</c:v>
                </c:pt>
                <c:pt idx="58">
                  <c:v>4.4504275852400001E-7</c:v>
                </c:pt>
                <c:pt idx="59">
                  <c:v>3.18887312404E-7</c:v>
                </c:pt>
                <c:pt idx="60">
                  <c:v>2.28492867809E-7</c:v>
                </c:pt>
                <c:pt idx="61">
                  <c:v>1.63722357655E-7</c:v>
                </c:pt>
                <c:pt idx="62">
                  <c:v>1.17312228167E-7</c:v>
                </c:pt>
                <c:pt idx="63">
                  <c:v>8.4057901366900006E-8</c:v>
                </c:pt>
                <c:pt idx="64">
                  <c:v>6.0230126841400004E-8</c:v>
                </c:pt>
                <c:pt idx="65">
                  <c:v>4.31567761427E-8</c:v>
                </c:pt>
                <c:pt idx="66">
                  <c:v>3.0923183639500002E-8</c:v>
                </c:pt>
                <c:pt idx="67">
                  <c:v>2.2157430465700001E-8</c:v>
                </c:pt>
                <c:pt idx="68">
                  <c:v>1.58764932888E-8</c:v>
                </c:pt>
                <c:pt idx="69">
                  <c:v>1.1376004850699999E-8</c:v>
                </c:pt>
                <c:pt idx="70">
                  <c:v>8.1512638225099992E-9</c:v>
                </c:pt>
                <c:pt idx="71">
                  <c:v>5.8406358305499999E-9</c:v>
                </c:pt>
                <c:pt idx="72">
                  <c:v>4.1849984878199998E-9</c:v>
                </c:pt>
                <c:pt idx="73">
                  <c:v>2.99868247257E-9</c:v>
                </c:pt>
                <c:pt idx="74">
                  <c:v>2.14864989303E-9</c:v>
                </c:pt>
                <c:pt idx="75">
                  <c:v>1.5395749294400001E-9</c:v>
                </c:pt>
                <c:pt idx="76">
                  <c:v>1.10315364481E-9</c:v>
                </c:pt>
                <c:pt idx="77">
                  <c:v>7.9044412836100004E-10</c:v>
                </c:pt>
                <c:pt idx="78">
                  <c:v>5.6637796799099999E-10</c:v>
                </c:pt>
                <c:pt idx="79">
                  <c:v>4.05827548076E-10</c:v>
                </c:pt>
                <c:pt idx="80">
                  <c:v>2.9078814508999998E-10</c:v>
                </c:pt>
                <c:pt idx="81">
                  <c:v>2.08358810804E-10</c:v>
                </c:pt>
                <c:pt idx="82">
                  <c:v>1.4929561182800001E-10</c:v>
                </c:pt>
                <c:pt idx="83">
                  <c:v>1.0697498043299999E-10</c:v>
                </c:pt>
                <c:pt idx="84">
                  <c:v>7.6650922942300001E-11</c:v>
                </c:pt>
                <c:pt idx="85">
                  <c:v>5.4922786279699998E-11</c:v>
                </c:pt>
                <c:pt idx="86">
                  <c:v>3.9353896037000001E-11</c:v>
                </c:pt>
                <c:pt idx="87">
                  <c:v>2.8198298705499999E-11</c:v>
                </c:pt>
                <c:pt idx="88">
                  <c:v>2.0204963928400001E-11</c:v>
                </c:pt>
                <c:pt idx="89">
                  <c:v>1.44774892842E-11</c:v>
                </c:pt>
                <c:pt idx="90">
                  <c:v>1.03735743709E-11</c:v>
                </c:pt>
                <c:pt idx="91">
                  <c:v>7.4329908394199996E-12</c:v>
                </c:pt>
                <c:pt idx="92">
                  <c:v>5.3259706677200001E-12</c:v>
                </c:pt>
                <c:pt idx="93">
                  <c:v>3.8162247426600003E-12</c:v>
                </c:pt>
                <c:pt idx="94">
                  <c:v>2.73444451632E-12</c:v>
                </c:pt>
                <c:pt idx="95">
                  <c:v>1.95931511298E-12</c:v>
                </c:pt>
                <c:pt idx="96">
                  <c:v>1.40391062573E-12</c:v>
                </c:pt>
                <c:pt idx="97">
                  <c:v>1.0059459205900001E-12</c:v>
                </c:pt>
                <c:pt idx="98">
                  <c:v>7.2079174884600005E-13</c:v>
                </c:pt>
                <c:pt idx="99">
                  <c:v>5.1646985645200003E-13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193280"/>
        <c:axId val="42837120"/>
      </c:lineChart>
      <c:catAx>
        <c:axId val="44193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837120"/>
        <c:crosses val="autoZero"/>
        <c:auto val="1"/>
        <c:lblAlgn val="ctr"/>
        <c:lblOffset val="100"/>
        <c:noMultiLvlLbl val="0"/>
      </c:catAx>
      <c:valAx>
        <c:axId val="4283712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44193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Size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fps3_uplink_framelen_old!$B$1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fps3_uplink_framelen_old!$A$2:$A$101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fps3_uplink_framelen_old!$B$2:$B$101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0.00E+00">
                  <c:v>1.4190637017700001E-5</c:v>
                </c:pt>
                <c:pt idx="12" formatCode="0.00E+00">
                  <c:v>1.4190637017700001E-5</c:v>
                </c:pt>
                <c:pt idx="13">
                  <c:v>0</c:v>
                </c:pt>
                <c:pt idx="14" formatCode="0.00E+00">
                  <c:v>2.8381274035400002E-5</c:v>
                </c:pt>
                <c:pt idx="15">
                  <c:v>0</c:v>
                </c:pt>
                <c:pt idx="16">
                  <c:v>0</c:v>
                </c:pt>
                <c:pt idx="17">
                  <c:v>5.3924420667199996E-4</c:v>
                </c:pt>
                <c:pt idx="18">
                  <c:v>8.4292383885100006E-3</c:v>
                </c:pt>
                <c:pt idx="19">
                  <c:v>1.38642523663E-2</c:v>
                </c:pt>
                <c:pt idx="20">
                  <c:v>1.46163561282E-2</c:v>
                </c:pt>
                <c:pt idx="21">
                  <c:v>0</c:v>
                </c:pt>
                <c:pt idx="22">
                  <c:v>1.6986192510200001E-2</c:v>
                </c:pt>
                <c:pt idx="23">
                  <c:v>1.93134569811E-2</c:v>
                </c:pt>
                <c:pt idx="24">
                  <c:v>1.91005974258E-2</c:v>
                </c:pt>
                <c:pt idx="25">
                  <c:v>1.9512125899300001E-2</c:v>
                </c:pt>
                <c:pt idx="26">
                  <c:v>1.18066099987E-2</c:v>
                </c:pt>
                <c:pt idx="27">
                  <c:v>6.3574053839299998E-3</c:v>
                </c:pt>
                <c:pt idx="28">
                  <c:v>4.2004285572399998E-3</c:v>
                </c:pt>
                <c:pt idx="29">
                  <c:v>0</c:v>
                </c:pt>
                <c:pt idx="30">
                  <c:v>2.0576423675700002E-3</c:v>
                </c:pt>
                <c:pt idx="31">
                  <c:v>4.9667229561899996E-4</c:v>
                </c:pt>
                <c:pt idx="32">
                  <c:v>1.8447828123E-4</c:v>
                </c:pt>
                <c:pt idx="33" formatCode="0.00E+00">
                  <c:v>1.4190637017700001E-5</c:v>
                </c:pt>
                <c:pt idx="34" formatCode="0.00E+00">
                  <c:v>2.8381274035400002E-5</c:v>
                </c:pt>
                <c:pt idx="35" formatCode="0.00E+00">
                  <c:v>5.6762548070800003E-5</c:v>
                </c:pt>
                <c:pt idx="36" formatCode="0.00E+00">
                  <c:v>7.0953185088499997E-5</c:v>
                </c:pt>
                <c:pt idx="37">
                  <c:v>0</c:v>
                </c:pt>
                <c:pt idx="38" formatCode="0.00E+00">
                  <c:v>2.8381274035400002E-5</c:v>
                </c:pt>
                <c:pt idx="39" formatCode="0.00E+00">
                  <c:v>1.4190637017700001E-5</c:v>
                </c:pt>
                <c:pt idx="40" formatCode="0.00E+00">
                  <c:v>4.2571911053100002E-5</c:v>
                </c:pt>
                <c:pt idx="41" formatCode="0.00E+00">
                  <c:v>4.2571911053100002E-5</c:v>
                </c:pt>
                <c:pt idx="42" formatCode="0.00E+00">
                  <c:v>5.6762548070800003E-5</c:v>
                </c:pt>
                <c:pt idx="43" formatCode="0.00E+00">
                  <c:v>4.2571911053100002E-5</c:v>
                </c:pt>
                <c:pt idx="44" formatCode="0.00E+00">
                  <c:v>1.4190637017700001E-5</c:v>
                </c:pt>
                <c:pt idx="45">
                  <c:v>0</c:v>
                </c:pt>
                <c:pt idx="46" formatCode="0.00E+00">
                  <c:v>7.0953185088499997E-5</c:v>
                </c:pt>
                <c:pt idx="47" formatCode="0.00E+00">
                  <c:v>1.4190637017700001E-5</c:v>
                </c:pt>
                <c:pt idx="48" formatCode="0.00E+00">
                  <c:v>1.4190637017700001E-5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2.8381274035400002E-5</c:v>
                </c:pt>
                <c:pt idx="52" formatCode="0.00E+00">
                  <c:v>2.8381274035400002E-5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 formatCode="0.00E+00">
                  <c:v>1.4190637017700001E-5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2.8381274035400002E-5</c:v>
                </c:pt>
                <c:pt idx="61">
                  <c:v>0</c:v>
                </c:pt>
                <c:pt idx="62">
                  <c:v>0</c:v>
                </c:pt>
                <c:pt idx="63" formatCode="0.00E+00">
                  <c:v>1.4190637017700001E-5</c:v>
                </c:pt>
                <c:pt idx="64" formatCode="0.00E+00">
                  <c:v>1.4190637017700001E-5</c:v>
                </c:pt>
                <c:pt idx="65">
                  <c:v>0</c:v>
                </c:pt>
                <c:pt idx="66" formatCode="0.00E+00">
                  <c:v>7.0953185088499997E-5</c:v>
                </c:pt>
                <c:pt idx="67">
                  <c:v>4.3990974754900002E-4</c:v>
                </c:pt>
                <c:pt idx="68">
                  <c:v>4.6829102158400002E-4</c:v>
                </c:pt>
                <c:pt idx="69">
                  <c:v>0</c:v>
                </c:pt>
                <c:pt idx="70">
                  <c:v>4.5410038456600001E-4</c:v>
                </c:pt>
                <c:pt idx="71">
                  <c:v>3.2638465140699999E-4</c:v>
                </c:pt>
                <c:pt idx="72">
                  <c:v>5.9600675474300003E-4</c:v>
                </c:pt>
                <c:pt idx="73">
                  <c:v>5.6762548070799998E-4</c:v>
                </c:pt>
                <c:pt idx="74">
                  <c:v>4.9667229561899996E-4</c:v>
                </c:pt>
                <c:pt idx="75">
                  <c:v>2.12859555265E-4</c:v>
                </c:pt>
                <c:pt idx="76">
                  <c:v>1.2771573315899999E-4</c:v>
                </c:pt>
                <c:pt idx="77">
                  <c:v>0</c:v>
                </c:pt>
                <c:pt idx="78">
                  <c:v>1.2771573315899999E-4</c:v>
                </c:pt>
                <c:pt idx="79" formatCode="0.00E+00">
                  <c:v>9.9334459123899999E-5</c:v>
                </c:pt>
                <c:pt idx="80">
                  <c:v>1.13525096142E-4</c:v>
                </c:pt>
                <c:pt idx="81" formatCode="0.00E+00">
                  <c:v>9.9334459123899999E-5</c:v>
                </c:pt>
                <c:pt idx="82" formatCode="0.00E+00">
                  <c:v>9.9334459123899999E-5</c:v>
                </c:pt>
                <c:pt idx="83" formatCode="0.00E+00">
                  <c:v>4.2571911053100002E-5</c:v>
                </c:pt>
                <c:pt idx="84">
                  <c:v>1.13525096142E-4</c:v>
                </c:pt>
                <c:pt idx="85">
                  <c:v>0</c:v>
                </c:pt>
                <c:pt idx="86" formatCode="0.00E+00">
                  <c:v>2.8381274035400002E-5</c:v>
                </c:pt>
                <c:pt idx="87" formatCode="0.00E+00">
                  <c:v>5.6762548070800003E-5</c:v>
                </c:pt>
                <c:pt idx="88">
                  <c:v>0</c:v>
                </c:pt>
                <c:pt idx="89" formatCode="0.00E+00">
                  <c:v>1.4190637017700001E-5</c:v>
                </c:pt>
                <c:pt idx="90" formatCode="0.00E+00">
                  <c:v>1.4190637017700001E-5</c:v>
                </c:pt>
                <c:pt idx="91" formatCode="0.00E+00">
                  <c:v>1.4190637017700001E-5</c:v>
                </c:pt>
                <c:pt idx="92" formatCode="0.00E+00">
                  <c:v>4.2571911053100002E-5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 formatCode="0.00E+00">
                  <c:v>1.4190637017700001E-5</c:v>
                </c:pt>
                <c:pt idx="98" formatCode="0.00E+00">
                  <c:v>2.8381274035400002E-5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fps3_uplink_framelen_old!$C$1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fps3_uplink_framelen_old!$A$2:$A$101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fps3_uplink_framelen_old!$C$2:$C$101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 formatCode="0.00E+00">
                  <c:v>8.06303435245E-150</c:v>
                </c:pt>
                <c:pt idx="3" formatCode="0.00E+00">
                  <c:v>1.50530600402E-33</c:v>
                </c:pt>
                <c:pt idx="4" formatCode="0.00E+00">
                  <c:v>7.9019849810100005E-8</c:v>
                </c:pt>
                <c:pt idx="5">
                  <c:v>1.5743255981300001E-2</c:v>
                </c:pt>
                <c:pt idx="6">
                  <c:v>7.7845768168600005E-2</c:v>
                </c:pt>
                <c:pt idx="7">
                  <c:v>3.5222694563100003E-2</c:v>
                </c:pt>
                <c:pt idx="8">
                  <c:v>9.2939273896300006E-3</c:v>
                </c:pt>
                <c:pt idx="9">
                  <c:v>2.1714885550499999E-3</c:v>
                </c:pt>
                <c:pt idx="10">
                  <c:v>4.9363322617200001E-4</c:v>
                </c:pt>
                <c:pt idx="11">
                  <c:v>1.11523142583E-4</c:v>
                </c:pt>
                <c:pt idx="12" formatCode="0.00E+00">
                  <c:v>2.51605323268E-5</c:v>
                </c:pt>
                <c:pt idx="13" formatCode="0.00E+00">
                  <c:v>5.67463636197E-6</c:v>
                </c:pt>
                <c:pt idx="14" formatCode="0.00E+00">
                  <c:v>1.27975088595E-6</c:v>
                </c:pt>
                <c:pt idx="15" formatCode="0.00E+00">
                  <c:v>2.8860635722599999E-7</c:v>
                </c:pt>
                <c:pt idx="16" formatCode="0.00E+00">
                  <c:v>6.5085580196899998E-8</c:v>
                </c:pt>
                <c:pt idx="17" formatCode="0.00E+00">
                  <c:v>1.4677879391299999E-8</c:v>
                </c:pt>
                <c:pt idx="18" formatCode="0.00E+00">
                  <c:v>3.31010499165E-9</c:v>
                </c:pt>
                <c:pt idx="19" formatCode="0.00E+00">
                  <c:v>7.4648348785800001E-10</c:v>
                </c:pt>
                <c:pt idx="20" formatCode="0.00E+00">
                  <c:v>1.6834438600900001E-10</c:v>
                </c:pt>
                <c:pt idx="21" formatCode="0.00E+00">
                  <c:v>3.7964446236299999E-11</c:v>
                </c:pt>
                <c:pt idx="22" formatCode="0.00E+00">
                  <c:v>8.5616111800099997E-12</c:v>
                </c:pt>
                <c:pt idx="23" formatCode="0.00E+00">
                  <c:v>1.9307850701599999E-12</c:v>
                </c:pt>
                <c:pt idx="24" formatCode="0.00E+00">
                  <c:v>4.3542400007100002E-13</c:v>
                </c:pt>
                <c:pt idx="25" formatCode="0.00E+00">
                  <c:v>9.8195321046900006E-14</c:v>
                </c:pt>
                <c:pt idx="26" formatCode="0.00E+00">
                  <c:v>2.2144670651900001E-14</c:v>
                </c:pt>
                <c:pt idx="27" formatCode="0.00E+00">
                  <c:v>4.9939898668500001E-15</c:v>
                </c:pt>
                <c:pt idx="28" formatCode="0.00E+00">
                  <c:v>1.1262273972E-15</c:v>
                </c:pt>
                <c:pt idx="29" formatCode="0.00E+00">
                  <c:v>2.5398292428099998E-16</c:v>
                </c:pt>
                <c:pt idx="30" formatCode="0.00E+00">
                  <c:v>5.7277354454699997E-17</c:v>
                </c:pt>
                <c:pt idx="31" formatCode="0.00E+00">
                  <c:v>1.29169917333E-17</c:v>
                </c:pt>
                <c:pt idx="32" formatCode="0.00E+00">
                  <c:v>2.9129954940500002E-18</c:v>
                </c:pt>
                <c:pt idx="33" formatCode="0.00E+00">
                  <c:v>6.5692871247199997E-19</c:v>
                </c:pt>
                <c:pt idx="34" formatCode="0.00E+00">
                  <c:v>1.4814830100199999E-19</c:v>
                </c:pt>
                <c:pt idx="35" formatCode="0.00E+00">
                  <c:v>3.3409894670600003E-20</c:v>
                </c:pt>
                <c:pt idx="36" formatCode="0.00E+00">
                  <c:v>7.5344843940300006E-21</c:v>
                </c:pt>
                <c:pt idx="37" formatCode="0.00E+00">
                  <c:v>1.6991509743899999E-21</c:v>
                </c:pt>
                <c:pt idx="38" formatCode="0.00E+00">
                  <c:v>3.8318667645800002E-22</c:v>
                </c:pt>
                <c:pt idx="39" formatCode="0.00E+00">
                  <c:v>8.6414939712800005E-23</c:v>
                </c:pt>
                <c:pt idx="40" formatCode="0.00E+00">
                  <c:v>1.9487999621000001E-23</c:v>
                </c:pt>
                <c:pt idx="41" formatCode="0.00E+00">
                  <c:v>4.3948665646099998E-24</c:v>
                </c:pt>
                <c:pt idx="42" formatCode="0.00E+00">
                  <c:v>9.91115173254E-25</c:v>
                </c:pt>
                <c:pt idx="43" formatCode="0.00E+00">
                  <c:v>2.2351288081499999E-25</c:v>
                </c:pt>
                <c:pt idx="44" formatCode="0.00E+00">
                  <c:v>5.0405855180599997E-26</c:v>
                </c:pt>
                <c:pt idx="45" formatCode="0.00E+00">
                  <c:v>1.13673548801E-26</c:v>
                </c:pt>
                <c:pt idx="46" formatCode="0.00E+00">
                  <c:v>2.5635267273200002E-27</c:v>
                </c:pt>
                <c:pt idx="47" formatCode="0.00E+00">
                  <c:v>5.7811771964900002E-28</c:v>
                </c:pt>
                <c:pt idx="48" formatCode="0.00E+00">
                  <c:v>1.3037511729800001E-28</c:v>
                </c:pt>
                <c:pt idx="49" formatCode="0.00E+00">
                  <c:v>2.94017474864E-29</c:v>
                </c:pt>
                <c:pt idx="50" formatCode="0.00E+00">
                  <c:v>6.6305808437199995E-30</c:v>
                </c:pt>
                <c:pt idx="51" formatCode="0.00E+00">
                  <c:v>1.4953057584599999E-30</c:v>
                </c:pt>
                <c:pt idx="52" formatCode="0.00E+00">
                  <c:v>3.3721620533299999E-31</c:v>
                </c:pt>
                <c:pt idx="53" formatCode="0.00E+00">
                  <c:v>7.6047837370999995E-32</c:v>
                </c:pt>
                <c:pt idx="54" formatCode="0.00E+00">
                  <c:v>1.7150046401499999E-32</c:v>
                </c:pt>
                <c:pt idx="55" formatCode="0.00E+00">
                  <c:v>3.8676194056600003E-33</c:v>
                </c:pt>
                <c:pt idx="56" formatCode="0.00E+00">
                  <c:v>8.7221220962500002E-34</c:v>
                </c:pt>
                <c:pt idx="57" formatCode="0.00E+00">
                  <c:v>1.96698293918E-34</c:v>
                </c:pt>
                <c:pt idx="58" formatCode="0.00E+00">
                  <c:v>4.4358721883699999E-35</c:v>
                </c:pt>
                <c:pt idx="59" formatCode="0.00E+00">
                  <c:v>1.00036262032E-35</c:v>
                </c:pt>
                <c:pt idx="60" formatCode="0.00E+00">
                  <c:v>2.2559833323199998E-36</c:v>
                </c:pt>
                <c:pt idx="61" formatCode="0.00E+00">
                  <c:v>5.0876159228100002E-37</c:v>
                </c:pt>
                <c:pt idx="62" formatCode="0.00E+00">
                  <c:v>1.1473416229299999E-37</c:v>
                </c:pt>
                <c:pt idx="63" formatCode="0.00E+00">
                  <c:v>2.5874453175600002E-38</c:v>
                </c:pt>
                <c:pt idx="64" formatCode="0.00E+00">
                  <c:v>5.8351175775200003E-39</c:v>
                </c:pt>
                <c:pt idx="65" formatCode="0.00E+00">
                  <c:v>1.31591562196E-39</c:v>
                </c:pt>
                <c:pt idx="66" formatCode="0.00E+00">
                  <c:v>2.9676075950800001E-40</c:v>
                </c:pt>
                <c:pt idx="67" formatCode="0.00E+00">
                  <c:v>6.6924464542999997E-41</c:v>
                </c:pt>
                <c:pt idx="68" formatCode="0.00E+00">
                  <c:v>1.5092574779099999E-41</c:v>
                </c:pt>
                <c:pt idx="69" formatCode="0.00E+00">
                  <c:v>3.4036254905900001E-42</c:v>
                </c:pt>
                <c:pt idx="70" formatCode="0.00E+00">
                  <c:v>7.6757389973199995E-43</c:v>
                </c:pt>
                <c:pt idx="71" formatCode="0.00E+00">
                  <c:v>1.7310062260899999E-43</c:v>
                </c:pt>
                <c:pt idx="72" formatCode="0.00E+00">
                  <c:v>3.9037056312400001E-44</c:v>
                </c:pt>
                <c:pt idx="73" formatCode="0.00E+00">
                  <c:v>8.8035025094799999E-45</c:v>
                </c:pt>
                <c:pt idx="74" formatCode="0.00E+00">
                  <c:v>1.9853355697300001E-45</c:v>
                </c:pt>
                <c:pt idx="75" formatCode="0.00E+00">
                  <c:v>4.4772604087799997E-46</c:v>
                </c:pt>
                <c:pt idx="76" formatCode="0.00E+00">
                  <c:v>1.0096963492600001E-46</c:v>
                </c:pt>
                <c:pt idx="77" formatCode="0.00E+00">
                  <c:v>2.2770324364000002E-47</c:v>
                </c:pt>
                <c:pt idx="78" formatCode="0.00E+00">
                  <c:v>5.1350851374800001E-48</c:v>
                </c:pt>
                <c:pt idx="79" formatCode="0.00E+00">
                  <c:v>1.15804671675E-48</c:v>
                </c:pt>
                <c:pt idx="80" formatCode="0.00E+00">
                  <c:v>2.6115870765099999E-49</c:v>
                </c:pt>
                <c:pt idx="81" formatCode="0.00E+00">
                  <c:v>5.8895612409400001E-50</c:v>
                </c:pt>
                <c:pt idx="82" formatCode="0.00E+00">
                  <c:v>1.3281935694500001E-50</c:v>
                </c:pt>
                <c:pt idx="83" formatCode="0.00E+00">
                  <c:v>2.9952963994499999E-51</c:v>
                </c:pt>
                <c:pt idx="84" formatCode="0.00E+00">
                  <c:v>6.7548892924099999E-52</c:v>
                </c:pt>
                <c:pt idx="85" formatCode="0.00E+00">
                  <c:v>1.5233393717300001E-52</c:v>
                </c:pt>
                <c:pt idx="86" formatCode="0.00E+00">
                  <c:v>3.4353824925999999E-53</c:v>
                </c:pt>
                <c:pt idx="87" formatCode="0.00E+00">
                  <c:v>7.7473562946500006E-54</c:v>
                </c:pt>
                <c:pt idx="88" formatCode="0.00E+00">
                  <c:v>1.7471571123599999E-54</c:v>
                </c:pt>
                <c:pt idx="89" formatCode="0.00E+00">
                  <c:v>3.94012855377E-55</c:v>
                </c:pt>
                <c:pt idx="90" formatCode="0.00E+00">
                  <c:v>8.8856422301000006E-56</c:v>
                </c:pt>
                <c:pt idx="91" formatCode="0.00E+00">
                  <c:v>2.0038594366599999E-56</c:v>
                </c:pt>
                <c:pt idx="92" formatCode="0.00E+00">
                  <c:v>4.5190347955900003E-57</c:v>
                </c:pt>
                <c:pt idx="93" formatCode="0.00E+00">
                  <c:v>1.01911716511E-57</c:v>
                </c:pt>
                <c:pt idx="94" formatCode="0.00E+00">
                  <c:v>2.2982779359E-58</c:v>
                </c:pt>
                <c:pt idx="95" formatCode="0.00E+00">
                  <c:v>5.18299725633E-59</c:v>
                </c:pt>
                <c:pt idx="96" formatCode="0.00E+00">
                  <c:v>1.1688516928E-59</c:v>
                </c:pt>
                <c:pt idx="97" formatCode="0.00E+00">
                  <c:v>2.6359540864099997E-60</c:v>
                </c:pt>
                <c:pt idx="98" formatCode="0.00E+00">
                  <c:v>5.9445128825600003E-61</c:v>
                </c:pt>
                <c:pt idx="99" formatCode="0.00E+00">
                  <c:v>1.3405860744300001E-61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927104"/>
        <c:axId val="42839424"/>
      </c:lineChart>
      <c:catAx>
        <c:axId val="42927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839424"/>
        <c:crosses val="autoZero"/>
        <c:auto val="1"/>
        <c:lblAlgn val="ctr"/>
        <c:lblOffset val="100"/>
        <c:noMultiLvlLbl val="0"/>
      </c:catAx>
      <c:valAx>
        <c:axId val="4283942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2927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FPS3 Downlink Packet Arrival </a:t>
            </a:r>
            <a:r>
              <a:rPr lang="en-US" dirty="0" smtClean="0"/>
              <a:t>Interval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fps3_downlink_arrival_old!$B$1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val>
            <c:numRef>
              <c:f>fps3_downlink_arrival_old!$B$2:$B$101</c:f>
              <c:numCache>
                <c:formatCode>General</c:formatCode>
                <c:ptCount val="100"/>
                <c:pt idx="0">
                  <c:v>3.1071983428299999E-3</c:v>
                </c:pt>
                <c:pt idx="1">
                  <c:v>1.2946659761800001E-3</c:v>
                </c:pt>
                <c:pt idx="2">
                  <c:v>5.6965302951799996E-4</c:v>
                </c:pt>
                <c:pt idx="3">
                  <c:v>8.8037286380099995E-4</c:v>
                </c:pt>
                <c:pt idx="4">
                  <c:v>8.28586224754E-4</c:v>
                </c:pt>
                <c:pt idx="5">
                  <c:v>1.24287933713E-3</c:v>
                </c:pt>
                <c:pt idx="6">
                  <c:v>2.33039875712E-3</c:v>
                </c:pt>
                <c:pt idx="7">
                  <c:v>3.1589849818699999E-3</c:v>
                </c:pt>
                <c:pt idx="8">
                  <c:v>5.6447436561399998E-3</c:v>
                </c:pt>
                <c:pt idx="9">
                  <c:v>7.6126359399299997E-3</c:v>
                </c:pt>
                <c:pt idx="10">
                  <c:v>1.23770067323E-2</c:v>
                </c:pt>
                <c:pt idx="11">
                  <c:v>1.9419989642699999E-2</c:v>
                </c:pt>
                <c:pt idx="12">
                  <c:v>3.4023821853999998E-2</c:v>
                </c:pt>
                <c:pt idx="13">
                  <c:v>6.6338684619399998E-2</c:v>
                </c:pt>
                <c:pt idx="14">
                  <c:v>0.121905748317</c:v>
                </c:pt>
                <c:pt idx="15">
                  <c:v>0.18549974106700001</c:v>
                </c:pt>
                <c:pt idx="16">
                  <c:v>0.206214396686</c:v>
                </c:pt>
                <c:pt idx="17">
                  <c:v>0.14246504401900001</c:v>
                </c:pt>
                <c:pt idx="18">
                  <c:v>7.8197824961199994E-2</c:v>
                </c:pt>
                <c:pt idx="19">
                  <c:v>4.0548938373900001E-2</c:v>
                </c:pt>
                <c:pt idx="20">
                  <c:v>2.4029000517899999E-2</c:v>
                </c:pt>
                <c:pt idx="21">
                  <c:v>1.37752459865E-2</c:v>
                </c:pt>
                <c:pt idx="22">
                  <c:v>8.2858622475400004E-3</c:v>
                </c:pt>
                <c:pt idx="23">
                  <c:v>4.9197307094799997E-3</c:v>
                </c:pt>
                <c:pt idx="24">
                  <c:v>3.0036250647299998E-3</c:v>
                </c:pt>
                <c:pt idx="25">
                  <c:v>1.24287933713E-3</c:v>
                </c:pt>
                <c:pt idx="26">
                  <c:v>9.3215950284800001E-4</c:v>
                </c:pt>
                <c:pt idx="27">
                  <c:v>7.7679958570700005E-4</c:v>
                </c:pt>
                <c:pt idx="28">
                  <c:v>8.28586224754E-4</c:v>
                </c:pt>
                <c:pt idx="29">
                  <c:v>6.2143966856599998E-4</c:v>
                </c:pt>
                <c:pt idx="30">
                  <c:v>5.1786639047100001E-4</c:v>
                </c:pt>
                <c:pt idx="31" formatCode="0.00E+00">
                  <c:v>5.1786639047100002E-5</c:v>
                </c:pt>
                <c:pt idx="32">
                  <c:v>1.5535991714099999E-4</c:v>
                </c:pt>
                <c:pt idx="33" formatCode="0.00E+00">
                  <c:v>5.1786639047100002E-5</c:v>
                </c:pt>
                <c:pt idx="34">
                  <c:v>1.5535991714099999E-4</c:v>
                </c:pt>
                <c:pt idx="35">
                  <c:v>1.03573278094E-4</c:v>
                </c:pt>
                <c:pt idx="36">
                  <c:v>1.03573278094E-4</c:v>
                </c:pt>
                <c:pt idx="37" formatCode="0.00E+00">
                  <c:v>5.1786639047100002E-5</c:v>
                </c:pt>
                <c:pt idx="38">
                  <c:v>1.03573278094E-4</c:v>
                </c:pt>
                <c:pt idx="39">
                  <c:v>0</c:v>
                </c:pt>
                <c:pt idx="40" formatCode="0.00E+00">
                  <c:v>5.1786639047100002E-5</c:v>
                </c:pt>
                <c:pt idx="41">
                  <c:v>1.03573278094E-4</c:v>
                </c:pt>
                <c:pt idx="42">
                  <c:v>0</c:v>
                </c:pt>
                <c:pt idx="43">
                  <c:v>0</c:v>
                </c:pt>
                <c:pt idx="44" formatCode="0.00E+00">
                  <c:v>5.1786639047100002E-5</c:v>
                </c:pt>
                <c:pt idx="45">
                  <c:v>0</c:v>
                </c:pt>
                <c:pt idx="46" formatCode="0.00E+00">
                  <c:v>5.1786639047100002E-5</c:v>
                </c:pt>
                <c:pt idx="47">
                  <c:v>0</c:v>
                </c:pt>
                <c:pt idx="48">
                  <c:v>1.03573278094E-4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5.1786639047100002E-5</c:v>
                </c:pt>
                <c:pt idx="52">
                  <c:v>1.5535991714099999E-4</c:v>
                </c:pt>
                <c:pt idx="53" formatCode="0.00E+00">
                  <c:v>5.1786639047100002E-5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2.0714655618900001E-4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5.1786639047100002E-5</c:v>
                </c:pt>
                <c:pt idx="69" formatCode="0.00E+00">
                  <c:v>5.1786639047100002E-5</c:v>
                </c:pt>
                <c:pt idx="70" formatCode="0.00E+00">
                  <c:v>5.1786639047100002E-5</c:v>
                </c:pt>
                <c:pt idx="71">
                  <c:v>0</c:v>
                </c:pt>
                <c:pt idx="72" formatCode="0.00E+00">
                  <c:v>5.1786639047100002E-5</c:v>
                </c:pt>
                <c:pt idx="73" formatCode="0.00E+00">
                  <c:v>5.1786639047100002E-5</c:v>
                </c:pt>
                <c:pt idx="74" formatCode="0.00E+00">
                  <c:v>5.1786639047100002E-5</c:v>
                </c:pt>
                <c:pt idx="75" formatCode="0.00E+00">
                  <c:v>5.1786639047100002E-5</c:v>
                </c:pt>
                <c:pt idx="76">
                  <c:v>0</c:v>
                </c:pt>
                <c:pt idx="77" formatCode="0.00E+00">
                  <c:v>5.1786639047100002E-5</c:v>
                </c:pt>
                <c:pt idx="78" formatCode="0.00E+00">
                  <c:v>5.1786639047100002E-5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1.03573278094E-4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 formatCode="0.00E+00">
                  <c:v>5.1786639047100002E-5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5.1786639047100002E-5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fps3_downlink_arrival_old!$C$1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val>
            <c:numRef>
              <c:f>fps3_downlink_arrival_old!$C$2:$C$101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 formatCode="0.00E+00">
                  <c:v>6.6703474007499997E-304</c:v>
                </c:pt>
                <c:pt idx="21" formatCode="0.00E+00">
                  <c:v>3.7704588244699998E-243</c:v>
                </c:pt>
                <c:pt idx="22" formatCode="0.00E+00">
                  <c:v>1.5986701821800001E-194</c:v>
                </c:pt>
                <c:pt idx="23" formatCode="0.00E+00">
                  <c:v>1.32518881862E-155</c:v>
                </c:pt>
                <c:pt idx="24" formatCode="0.00E+00">
                  <c:v>1.84739894961E-124</c:v>
                </c:pt>
                <c:pt idx="25" formatCode="0.00E+00">
                  <c:v>1.53363535126E-99</c:v>
                </c:pt>
                <c:pt idx="26" formatCode="0.00E+00">
                  <c:v>1.31885149954E-79</c:v>
                </c:pt>
                <c:pt idx="27" formatCode="0.00E+00">
                  <c:v>1.15676157967E-63</c:v>
                </c:pt>
                <c:pt idx="28" formatCode="0.00E+00">
                  <c:v>6.4596332595900001E-51</c:v>
                </c:pt>
                <c:pt idx="29" formatCode="0.00E+00">
                  <c:v>9.9528602286599994E-41</c:v>
                </c:pt>
                <c:pt idx="30" formatCode="0.00E+00">
                  <c:v>1.3690572159400001E-32</c:v>
                </c:pt>
                <c:pt idx="31" formatCode="0.00E+00">
                  <c:v>4.3049793973200001E-26</c:v>
                </c:pt>
                <c:pt idx="32" formatCode="0.00E+00">
                  <c:v>6.5700876279799997E-21</c:v>
                </c:pt>
                <c:pt idx="33" formatCode="0.00E+00">
                  <c:v>8.8928879686299997E-17</c:v>
                </c:pt>
                <c:pt idx="34" formatCode="0.00E+00">
                  <c:v>1.72995934657E-13</c:v>
                </c:pt>
                <c:pt idx="35" formatCode="0.00E+00">
                  <c:v>7.1190961957400006E-11</c:v>
                </c:pt>
                <c:pt idx="36" formatCode="0.00E+00">
                  <c:v>8.44565000899E-9</c:v>
                </c:pt>
                <c:pt idx="37" formatCode="0.00E+00">
                  <c:v>3.7008234905399998E-7</c:v>
                </c:pt>
                <c:pt idx="38" formatCode="0.00E+00">
                  <c:v>7.3048342171500001E-6</c:v>
                </c:pt>
                <c:pt idx="39" formatCode="0.00E+00">
                  <c:v>7.6134993368899995E-5</c:v>
                </c:pt>
                <c:pt idx="40">
                  <c:v>4.7586451518E-4</c:v>
                </c:pt>
                <c:pt idx="41">
                  <c:v>1.9749614113900001E-3</c:v>
                </c:pt>
                <c:pt idx="42">
                  <c:v>5.9053250718299997E-3</c:v>
                </c:pt>
                <c:pt idx="43">
                  <c:v>1.3580380133099999E-2</c:v>
                </c:pt>
                <c:pt idx="44">
                  <c:v>2.5309426552100001E-2</c:v>
                </c:pt>
                <c:pt idx="45">
                  <c:v>3.9860906385300002E-2</c:v>
                </c:pt>
                <c:pt idx="46">
                  <c:v>5.4862262624399999E-2</c:v>
                </c:pt>
                <c:pt idx="47">
                  <c:v>6.7783882071699997E-2</c:v>
                </c:pt>
                <c:pt idx="48">
                  <c:v>7.6814912190599993E-2</c:v>
                </c:pt>
                <c:pt idx="49">
                  <c:v>8.1228804913399996E-2</c:v>
                </c:pt>
                <c:pt idx="50">
                  <c:v>8.1265978007799999E-2</c:v>
                </c:pt>
                <c:pt idx="51">
                  <c:v>7.7774470782999996E-2</c:v>
                </c:pt>
                <c:pt idx="52">
                  <c:v>7.1834790489999995E-2</c:v>
                </c:pt>
                <c:pt idx="53">
                  <c:v>6.4487685325800001E-2</c:v>
                </c:pt>
                <c:pt idx="54">
                  <c:v>5.6588084454099997E-2</c:v>
                </c:pt>
                <c:pt idx="55">
                  <c:v>4.8758562920599997E-2</c:v>
                </c:pt>
                <c:pt idx="56">
                  <c:v>4.1403124739199999E-2</c:v>
                </c:pt>
                <c:pt idx="57">
                  <c:v>3.4748472447600001E-2</c:v>
                </c:pt>
                <c:pt idx="58">
                  <c:v>2.8891551987899999E-2</c:v>
                </c:pt>
                <c:pt idx="59">
                  <c:v>2.3842350656599998E-2</c:v>
                </c:pt>
                <c:pt idx="60">
                  <c:v>1.9557768652099999E-2</c:v>
                </c:pt>
                <c:pt idx="61">
                  <c:v>1.596618814E-2</c:v>
                </c:pt>
                <c:pt idx="62">
                  <c:v>1.29840746607E-2</c:v>
                </c:pt>
                <c:pt idx="63">
                  <c:v>1.0526446595100001E-2</c:v>
                </c:pt>
                <c:pt idx="64">
                  <c:v>8.5129564583099997E-3</c:v>
                </c:pt>
                <c:pt idx="65">
                  <c:v>6.8710088627500004E-3</c:v>
                </c:pt>
                <c:pt idx="66">
                  <c:v>5.5369825279800002E-3</c:v>
                </c:pt>
                <c:pt idx="67">
                  <c:v>4.4563093238800004E-3</c:v>
                </c:pt>
                <c:pt idx="68">
                  <c:v>3.5829168000599998E-3</c:v>
                </c:pt>
                <c:pt idx="69">
                  <c:v>2.87836038175E-3</c:v>
                </c:pt>
                <c:pt idx="70">
                  <c:v>2.3108459420699999E-3</c:v>
                </c:pt>
                <c:pt idx="71">
                  <c:v>1.8542595036199999E-3</c:v>
                </c:pt>
                <c:pt idx="72">
                  <c:v>1.4872665950099999E-3</c:v>
                </c:pt>
                <c:pt idx="73">
                  <c:v>1.1925100051399999E-3</c:v>
                </c:pt>
                <c:pt idx="74">
                  <c:v>9.5591450321599999E-4</c:v>
                </c:pt>
                <c:pt idx="75">
                  <c:v>7.6609571572199995E-4</c:v>
                </c:pt>
                <c:pt idx="76">
                  <c:v>6.1386449982900001E-4</c:v>
                </c:pt>
                <c:pt idx="77">
                  <c:v>4.9181565689399996E-4</c:v>
                </c:pt>
                <c:pt idx="78">
                  <c:v>3.9398928925999998E-4</c:v>
                </c:pt>
                <c:pt idx="79">
                  <c:v>3.1559363255700002E-4</c:v>
                </c:pt>
                <c:pt idx="80">
                  <c:v>2.5277925061699999E-4</c:v>
                </c:pt>
                <c:pt idx="81">
                  <c:v>2.0245573685499999E-4</c:v>
                </c:pt>
                <c:pt idx="82">
                  <c:v>1.62143340347E-4</c:v>
                </c:pt>
                <c:pt idx="83">
                  <c:v>1.2985312913700001E-4</c:v>
                </c:pt>
                <c:pt idx="84">
                  <c:v>1.03990372081E-4</c:v>
                </c:pt>
                <c:pt idx="85" formatCode="0.00E+00">
                  <c:v>8.3276748987900001E-5</c:v>
                </c:pt>
                <c:pt idx="86" formatCode="0.00E+00">
                  <c:v>6.6687789148699994E-5</c:v>
                </c:pt>
                <c:pt idx="87" formatCode="0.00E+00">
                  <c:v>5.3402601306199997E-5</c:v>
                </c:pt>
                <c:pt idx="88" formatCode="0.00E+00">
                  <c:v>4.2763508458499998E-5</c:v>
                </c:pt>
                <c:pt idx="89" formatCode="0.00E+00">
                  <c:v>3.4243654011899999E-5</c:v>
                </c:pt>
                <c:pt idx="90" formatCode="0.00E+00">
                  <c:v>2.7421016677000002E-5</c:v>
                </c:pt>
                <c:pt idx="91" formatCode="0.00E+00">
                  <c:v>2.1957573630399999E-5</c:v>
                </c:pt>
                <c:pt idx="92" formatCode="0.00E+00">
                  <c:v>1.7582596696899999E-5</c:v>
                </c:pt>
                <c:pt idx="93" formatCode="0.00E+00">
                  <c:v>1.4079264805E-5</c:v>
                </c:pt>
                <c:pt idx="94" formatCode="0.00E+00">
                  <c:v>1.12739362722E-5</c:v>
                </c:pt>
                <c:pt idx="95" formatCode="0.00E+00">
                  <c:v>9.0275537161800004E-6</c:v>
                </c:pt>
                <c:pt idx="96" formatCode="0.00E+00">
                  <c:v>7.2287584351799998E-6</c:v>
                </c:pt>
                <c:pt idx="97" formatCode="0.00E+00">
                  <c:v>5.7883747764400001E-6</c:v>
                </c:pt>
                <c:pt idx="98" formatCode="0.00E+00">
                  <c:v>4.6349922433E-6</c:v>
                </c:pt>
                <c:pt idx="99" formatCode="0.00E+00">
                  <c:v>3.7114270768400002E-6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459776"/>
        <c:axId val="42841728"/>
      </c:lineChart>
      <c:catAx>
        <c:axId val="48459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42841728"/>
        <c:crosses val="autoZero"/>
        <c:auto val="1"/>
        <c:lblAlgn val="ctr"/>
        <c:lblOffset val="100"/>
        <c:noMultiLvlLbl val="0"/>
      </c:catAx>
      <c:valAx>
        <c:axId val="42841728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 dirty="0" smtClean="0"/>
                  <a:t>pdf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84597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Downlink Packet Size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fps3_downlink_framelen_old!$B$1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fps3_downlink_framelen_old!$A$2:$A$101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fps3_downlink_framelen_old!$B$2:$B$101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2.33039875712E-4</c:v>
                </c:pt>
                <c:pt idx="9">
                  <c:v>1.25323666494E-3</c:v>
                </c:pt>
                <c:pt idx="10">
                  <c:v>6.5769031589799998E-4</c:v>
                </c:pt>
                <c:pt idx="11">
                  <c:v>5.5929570170899995E-4</c:v>
                </c:pt>
                <c:pt idx="12">
                  <c:v>4.9197307094800001E-4</c:v>
                </c:pt>
                <c:pt idx="13">
                  <c:v>9.8912480579999994E-4</c:v>
                </c:pt>
                <c:pt idx="14" formatCode="0.00E+00">
                  <c:v>5.1786639047100004E-6</c:v>
                </c:pt>
                <c:pt idx="15" formatCode="0.00E+00">
                  <c:v>5.1786639047100004E-6</c:v>
                </c:pt>
                <c:pt idx="16" formatCode="0.00E+00">
                  <c:v>5.1786639047100004E-6</c:v>
                </c:pt>
                <c:pt idx="17" formatCode="0.00E+00">
                  <c:v>5.1786639047100004E-6</c:v>
                </c:pt>
                <c:pt idx="18" formatCode="0.00E+00">
                  <c:v>3.1071983428299997E-5</c:v>
                </c:pt>
                <c:pt idx="19">
                  <c:v>1.0875194199900001E-4</c:v>
                </c:pt>
                <c:pt idx="20">
                  <c:v>1.91610564474E-4</c:v>
                </c:pt>
                <c:pt idx="21">
                  <c:v>4.4018643190100001E-4</c:v>
                </c:pt>
                <c:pt idx="22">
                  <c:v>2.6929052304499999E-4</c:v>
                </c:pt>
                <c:pt idx="23">
                  <c:v>3.0036250647300002E-4</c:v>
                </c:pt>
                <c:pt idx="24">
                  <c:v>3.4179181771100002E-4</c:v>
                </c:pt>
                <c:pt idx="25">
                  <c:v>7.8197824961200003E-4</c:v>
                </c:pt>
                <c:pt idx="26">
                  <c:v>4.8161574313799999E-4</c:v>
                </c:pt>
                <c:pt idx="27">
                  <c:v>6.1626100466099999E-4</c:v>
                </c:pt>
                <c:pt idx="28">
                  <c:v>7.4572760227899996E-4</c:v>
                </c:pt>
                <c:pt idx="29">
                  <c:v>2.0145002589300001E-3</c:v>
                </c:pt>
                <c:pt idx="30">
                  <c:v>1.25323666494E-3</c:v>
                </c:pt>
                <c:pt idx="31">
                  <c:v>1.4085965820799999E-3</c:v>
                </c:pt>
                <c:pt idx="32">
                  <c:v>1.62610046608E-3</c:v>
                </c:pt>
                <c:pt idx="33">
                  <c:v>3.6302433971999999E-3</c:v>
                </c:pt>
                <c:pt idx="34">
                  <c:v>2.06110823408E-3</c:v>
                </c:pt>
                <c:pt idx="35">
                  <c:v>2.1284308648400001E-3</c:v>
                </c:pt>
                <c:pt idx="36">
                  <c:v>2.5427239772100002E-3</c:v>
                </c:pt>
                <c:pt idx="37">
                  <c:v>5.75867426204E-3</c:v>
                </c:pt>
                <c:pt idx="38">
                  <c:v>3.3247022268299998E-3</c:v>
                </c:pt>
                <c:pt idx="39">
                  <c:v>3.70792335577E-3</c:v>
                </c:pt>
                <c:pt idx="40">
                  <c:v>3.8166752977699999E-3</c:v>
                </c:pt>
                <c:pt idx="41">
                  <c:v>8.1305023304000003E-3</c:v>
                </c:pt>
                <c:pt idx="42">
                  <c:v>4.0911444847199999E-3</c:v>
                </c:pt>
                <c:pt idx="43">
                  <c:v>3.8011393060600001E-3</c:v>
                </c:pt>
                <c:pt idx="44">
                  <c:v>3.5991714137799998E-3</c:v>
                </c:pt>
                <c:pt idx="45">
                  <c:v>6.6960124287900004E-3</c:v>
                </c:pt>
                <c:pt idx="46">
                  <c:v>3.1279129984499998E-3</c:v>
                </c:pt>
                <c:pt idx="47">
                  <c:v>2.8275504919700002E-3</c:v>
                </c:pt>
                <c:pt idx="48">
                  <c:v>2.6618332470200001E-3</c:v>
                </c:pt>
                <c:pt idx="49">
                  <c:v>5.0595546348999997E-3</c:v>
                </c:pt>
                <c:pt idx="50">
                  <c:v>2.2423614707399999E-3</c:v>
                </c:pt>
                <c:pt idx="51">
                  <c:v>1.7296737441700001E-3</c:v>
                </c:pt>
                <c:pt idx="52">
                  <c:v>1.6830657690299999E-3</c:v>
                </c:pt>
                <c:pt idx="53">
                  <c:v>2.8430864836899998E-3</c:v>
                </c:pt>
                <c:pt idx="54">
                  <c:v>1.0460901087500001E-3</c:v>
                </c:pt>
                <c:pt idx="55">
                  <c:v>8.38943552563E-4</c:v>
                </c:pt>
                <c:pt idx="56">
                  <c:v>7.5608493008799996E-4</c:v>
                </c:pt>
                <c:pt idx="57">
                  <c:v>1.0875194199899999E-3</c:v>
                </c:pt>
                <c:pt idx="58">
                  <c:v>4.9715173485200004E-4</c:v>
                </c:pt>
                <c:pt idx="59">
                  <c:v>3.3661315380599998E-4</c:v>
                </c:pt>
                <c:pt idx="60">
                  <c:v>3.1589849818700001E-4</c:v>
                </c:pt>
                <c:pt idx="61">
                  <c:v>5.5411703780399997E-4</c:v>
                </c:pt>
                <c:pt idx="62">
                  <c:v>2.01967892284E-4</c:v>
                </c:pt>
                <c:pt idx="63">
                  <c:v>1.81253236665E-4</c:v>
                </c:pt>
                <c:pt idx="64">
                  <c:v>2.01967892284E-4</c:v>
                </c:pt>
                <c:pt idx="65">
                  <c:v>1.9678922837900001E-4</c:v>
                </c:pt>
                <c:pt idx="66" formatCode="0.00E+00">
                  <c:v>8.8037286380099997E-5</c:v>
                </c:pt>
                <c:pt idx="67">
                  <c:v>1.03573278094E-4</c:v>
                </c:pt>
                <c:pt idx="68">
                  <c:v>1.2428793371300001E-4</c:v>
                </c:pt>
                <c:pt idx="69">
                  <c:v>2.4339720352100001E-4</c:v>
                </c:pt>
                <c:pt idx="70" formatCode="0.00E+00">
                  <c:v>9.3215950284799995E-5</c:v>
                </c:pt>
                <c:pt idx="71">
                  <c:v>1.34645261523E-4</c:v>
                </c:pt>
                <c:pt idx="72">
                  <c:v>1.39823925427E-4</c:v>
                </c:pt>
                <c:pt idx="73">
                  <c:v>2.53754531331E-4</c:v>
                </c:pt>
                <c:pt idx="74">
                  <c:v>1.03573278094E-4</c:v>
                </c:pt>
                <c:pt idx="75">
                  <c:v>1.19109269808E-4</c:v>
                </c:pt>
                <c:pt idx="76">
                  <c:v>1.2946659761799999E-4</c:v>
                </c:pt>
                <c:pt idx="77">
                  <c:v>1.7607457275999999E-4</c:v>
                </c:pt>
                <c:pt idx="78" formatCode="0.00E+00">
                  <c:v>7.7679958570700002E-5</c:v>
                </c:pt>
                <c:pt idx="79" formatCode="0.00E+00">
                  <c:v>6.2143966856599995E-5</c:v>
                </c:pt>
                <c:pt idx="80" formatCode="0.00E+00">
                  <c:v>2.0714655618899999E-5</c:v>
                </c:pt>
                <c:pt idx="81">
                  <c:v>1.2428793371300001E-4</c:v>
                </c:pt>
                <c:pt idx="82" formatCode="0.00E+00">
                  <c:v>8.28586224754E-5</c:v>
                </c:pt>
                <c:pt idx="83" formatCode="0.00E+00">
                  <c:v>5.1786639047100002E-5</c:v>
                </c:pt>
                <c:pt idx="84" formatCode="0.00E+00">
                  <c:v>6.2143966856599995E-5</c:v>
                </c:pt>
                <c:pt idx="85" formatCode="0.00E+00">
                  <c:v>7.7679958570700002E-5</c:v>
                </c:pt>
                <c:pt idx="86" formatCode="0.00E+00">
                  <c:v>7.2501294666000004E-5</c:v>
                </c:pt>
                <c:pt idx="87" formatCode="0.00E+00">
                  <c:v>4.6607975142399998E-5</c:v>
                </c:pt>
                <c:pt idx="88" formatCode="0.00E+00">
                  <c:v>4.14293112377E-5</c:v>
                </c:pt>
                <c:pt idx="89" formatCode="0.00E+00">
                  <c:v>3.6250647333000002E-5</c:v>
                </c:pt>
                <c:pt idx="90" formatCode="0.00E+00">
                  <c:v>2.0714655618899999E-5</c:v>
                </c:pt>
                <c:pt idx="91" formatCode="0.00E+00">
                  <c:v>5.69653029518E-5</c:v>
                </c:pt>
                <c:pt idx="92" formatCode="0.00E+00">
                  <c:v>3.6250647333000002E-5</c:v>
                </c:pt>
                <c:pt idx="93" formatCode="0.00E+00">
                  <c:v>6.7322630761300006E-5</c:v>
                </c:pt>
                <c:pt idx="94" formatCode="0.00E+00">
                  <c:v>2.58933195236E-5</c:v>
                </c:pt>
                <c:pt idx="95" formatCode="0.00E+00">
                  <c:v>5.1786639047100002E-5</c:v>
                </c:pt>
                <c:pt idx="96" formatCode="0.00E+00">
                  <c:v>1.55359917141E-5</c:v>
                </c:pt>
                <c:pt idx="97" formatCode="0.00E+00">
                  <c:v>5.1786639047100002E-5</c:v>
                </c:pt>
                <c:pt idx="98" formatCode="0.00E+00">
                  <c:v>3.6250647333000002E-5</c:v>
                </c:pt>
                <c:pt idx="99" formatCode="0.00E+00">
                  <c:v>1.0357327809400001E-5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fps3_downlink_framelen_old!$C$1</c:f>
              <c:strCache>
                <c:ptCount val="1"/>
                <c:pt idx="0">
                  <c:v>Original LEV</c:v>
                </c:pt>
              </c:strCache>
            </c:strRef>
          </c:tx>
          <c:marker>
            <c:symbol val="none"/>
          </c:marker>
          <c:cat>
            <c:numRef>
              <c:f>fps3_downlink_framelen_old!$A$2:$A$101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fps3_downlink_framelen_old!$C$2:$C$101</c:f>
              <c:numCache>
                <c:formatCode>0.00E+00</c:formatCode>
                <c:ptCount val="100"/>
                <c:pt idx="0">
                  <c:v>8.8638652310600003E-24</c:v>
                </c:pt>
                <c:pt idx="1">
                  <c:v>3.3049481238599998E-21</c:v>
                </c:pt>
                <c:pt idx="2">
                  <c:v>6.1573080069100002E-19</c:v>
                </c:pt>
                <c:pt idx="3">
                  <c:v>6.2071948687900004E-17</c:v>
                </c:pt>
                <c:pt idx="4">
                  <c:v>3.6332899634000003E-15</c:v>
                </c:pt>
                <c:pt idx="5">
                  <c:v>1.3143504311000001E-13</c:v>
                </c:pt>
                <c:pt idx="6">
                  <c:v>3.1054385942999999E-12</c:v>
                </c:pt>
                <c:pt idx="7">
                  <c:v>5.0323967066099999E-11</c:v>
                </c:pt>
                <c:pt idx="8">
                  <c:v>5.8407411157400005E-10</c:v>
                </c:pt>
                <c:pt idx="9">
                  <c:v>5.0448087711000003E-9</c:v>
                </c:pt>
                <c:pt idx="10">
                  <c:v>3.3545705019600002E-8</c:v>
                </c:pt>
                <c:pt idx="11">
                  <c:v>1.76964057593E-7</c:v>
                </c:pt>
                <c:pt idx="12">
                  <c:v>7.6055819361700001E-7</c:v>
                </c:pt>
                <c:pt idx="13">
                  <c:v>2.7264473082100002E-6</c:v>
                </c:pt>
                <c:pt idx="14">
                  <c:v>8.3238446903400007E-6</c:v>
                </c:pt>
                <c:pt idx="15">
                  <c:v>2.2045477849299998E-5</c:v>
                </c:pt>
                <c:pt idx="16">
                  <c:v>5.1483851696399999E-5</c:v>
                </c:pt>
                <c:pt idx="17" formatCode="General">
                  <c:v>1.07560325222E-4</c:v>
                </c:pt>
                <c:pt idx="18" formatCode="General">
                  <c:v>2.0361795913599999E-4</c:v>
                </c:pt>
                <c:pt idx="19" formatCode="General">
                  <c:v>3.5324719047199999E-4</c:v>
                </c:pt>
                <c:pt idx="20" formatCode="General">
                  <c:v>5.6727208028300004E-4</c:v>
                </c:pt>
                <c:pt idx="21" formatCode="General">
                  <c:v>8.5075787079900002E-4</c:v>
                </c:pt>
                <c:pt idx="22" formatCode="General">
                  <c:v>1.20096959291E-3</c:v>
                </c:pt>
                <c:pt idx="23" formatCode="General">
                  <c:v>1.6068956049E-3</c:v>
                </c:pt>
                <c:pt idx="24" formatCode="General">
                  <c:v>2.0504281993200001E-3</c:v>
                </c:pt>
                <c:pt idx="25" formatCode="General">
                  <c:v>2.5088091879099999E-3</c:v>
                </c:pt>
                <c:pt idx="26" formatCode="General">
                  <c:v>2.9576736896299999E-3</c:v>
                </c:pt>
                <c:pt idx="27" formatCode="General">
                  <c:v>3.3740033107600002E-3</c:v>
                </c:pt>
                <c:pt idx="28" formatCode="General">
                  <c:v>3.7384681296400001E-3</c:v>
                </c:pt>
                <c:pt idx="29" formatCode="General">
                  <c:v>4.0368887679900003E-3</c:v>
                </c:pt>
                <c:pt idx="30" formatCode="General">
                  <c:v>4.2607896607599997E-3</c:v>
                </c:pt>
                <c:pt idx="31" formatCode="General">
                  <c:v>4.4071856633300004E-3</c:v>
                </c:pt>
                <c:pt idx="32" formatCode="General">
                  <c:v>4.4778304354900003E-3</c:v>
                </c:pt>
                <c:pt idx="33" formatCode="General">
                  <c:v>4.4781688991100002E-3</c:v>
                </c:pt>
                <c:pt idx="34" formatCode="General">
                  <c:v>4.4162022629700001E-3</c:v>
                </c:pt>
                <c:pt idx="35" formatCode="General">
                  <c:v>4.3014178889799999E-3</c:v>
                </c:pt>
                <c:pt idx="36" formatCode="General">
                  <c:v>4.1438769271600001E-3</c:v>
                </c:pt>
                <c:pt idx="37" formatCode="General">
                  <c:v>3.9535017572399998E-3</c:v>
                </c:pt>
                <c:pt idx="38" formatCode="General">
                  <c:v>3.7395677526000002E-3</c:v>
                </c:pt>
                <c:pt idx="39" formatCode="General">
                  <c:v>3.5103800572499999E-3</c:v>
                </c:pt>
                <c:pt idx="40" formatCode="General">
                  <c:v>3.2731037769699999E-3</c:v>
                </c:pt>
                <c:pt idx="41" formatCode="General">
                  <c:v>3.0337121526299998E-3</c:v>
                </c:pt>
                <c:pt idx="42" formatCode="General">
                  <c:v>2.7970188942000001E-3</c:v>
                </c:pt>
                <c:pt idx="43" formatCode="General">
                  <c:v>2.5667654366499999E-3</c:v>
                </c:pt>
                <c:pt idx="44" formatCode="General">
                  <c:v>2.3457396466299999E-3</c:v>
                </c:pt>
                <c:pt idx="45" formatCode="General">
                  <c:v>2.13590831122E-3</c:v>
                </c:pt>
                <c:pt idx="46" formatCode="General">
                  <c:v>1.9385509310399999E-3</c:v>
                </c:pt>
                <c:pt idx="47" formatCode="General">
                  <c:v>1.7543866333299999E-3</c:v>
                </c:pt>
                <c:pt idx="48" formatCode="General">
                  <c:v>1.5836893595E-3</c:v>
                </c:pt>
                <c:pt idx="49" formatCode="General">
                  <c:v>1.4263889403499999E-3</c:v>
                </c:pt>
                <c:pt idx="50" formatCode="General">
                  <c:v>1.2821573851300001E-3</c:v>
                </c:pt>
                <c:pt idx="51" formatCode="General">
                  <c:v>1.1504808310799999E-3</c:v>
                </c:pt>
                <c:pt idx="52" formatCode="General">
                  <c:v>1.0307182722800001E-3</c:v>
                </c:pt>
                <c:pt idx="53" formatCode="General">
                  <c:v>9.2214853557800005E-4</c:v>
                </c:pt>
                <c:pt idx="54" formatCode="General">
                  <c:v>8.2400709822899999E-4</c:v>
                </c:pt>
                <c:pt idx="55" formatCode="General">
                  <c:v>7.3551432440600005E-4</c:v>
                </c:pt>
                <c:pt idx="56" formatCode="General">
                  <c:v>6.5589659333699997E-4</c:v>
                </c:pt>
                <c:pt idx="57" formatCode="General">
                  <c:v>5.84401640851E-4</c:v>
                </c:pt>
                <c:pt idx="58" formatCode="General">
                  <c:v>5.2030926656999996E-4</c:v>
                </c:pt>
                <c:pt idx="59" formatCode="General">
                  <c:v>4.6293838820999999E-4</c:v>
                </c:pt>
                <c:pt idx="60" formatCode="General">
                  <c:v>4.1165126341699998E-4</c:v>
                </c:pt>
                <c:pt idx="61" formatCode="General">
                  <c:v>3.6585555396E-4</c:v>
                </c:pt>
                <c:pt idx="62" formatCode="General">
                  <c:v>3.2500477940399999E-4</c:v>
                </c:pt>
                <c:pt idx="63" formatCode="General">
                  <c:v>2.8859759801E-4</c:v>
                </c:pt>
                <c:pt idx="64" formatCode="General">
                  <c:v>2.56176260661E-4</c:v>
                </c:pt>
                <c:pt idx="65" formatCode="General">
                  <c:v>2.2732450743299999E-4</c:v>
                </c:pt>
                <c:pt idx="66" formatCode="General">
                  <c:v>2.0166511425199999E-4</c:v>
                </c:pt>
                <c:pt idx="67" formatCode="General">
                  <c:v>1.78857246842E-4</c:v>
                </c:pt>
                <c:pt idx="68" formatCode="General">
                  <c:v>1.5859373907299999E-4</c:v>
                </c:pt>
                <c:pt idx="69" formatCode="General">
                  <c:v>1.4059838108900001E-4</c:v>
                </c:pt>
                <c:pt idx="70" formatCode="General">
                  <c:v>1.24623277855E-4</c:v>
                </c:pt>
                <c:pt idx="71" formatCode="General">
                  <c:v>1.10446319527E-4</c:v>
                </c:pt>
                <c:pt idx="72">
                  <c:v>9.7868790402599998E-5</c:v>
                </c:pt>
                <c:pt idx="73">
                  <c:v>8.6713132125200003E-5</c:v>
                </c:pt>
                <c:pt idx="74">
                  <c:v>7.6820868553700004E-5</c:v>
                </c:pt>
                <c:pt idx="75">
                  <c:v>6.8050693708699995E-5</c:v>
                </c:pt>
                <c:pt idx="76">
                  <c:v>6.0276719904899999E-5</c:v>
                </c:pt>
                <c:pt idx="77">
                  <c:v>5.3386880215300001E-5</c:v>
                </c:pt>
                <c:pt idx="78">
                  <c:v>4.7281477469199998E-5</c:v>
                </c:pt>
                <c:pt idx="79">
                  <c:v>4.18718707926E-5</c:v>
                </c:pt>
                <c:pt idx="80">
                  <c:v>3.7079290085800001E-5</c:v>
                </c:pt>
                <c:pt idx="81">
                  <c:v>3.2833768625899997E-5</c:v>
                </c:pt>
                <c:pt idx="82">
                  <c:v>2.9073184075099999E-5</c:v>
                </c:pt>
                <c:pt idx="83">
                  <c:v>2.5742398475600002E-5</c:v>
                </c:pt>
                <c:pt idx="84">
                  <c:v>2.27924882478E-5</c:v>
                </c:pt>
                <c:pt idx="85">
                  <c:v>2.01800557322E-5</c:v>
                </c:pt>
                <c:pt idx="86">
                  <c:v>1.7866614386600001E-5</c:v>
                </c:pt>
                <c:pt idx="87">
                  <c:v>1.5818040338899999E-5</c:v>
                </c:pt>
                <c:pt idx="88">
                  <c:v>1.4004083588400001E-5</c:v>
                </c:pt>
                <c:pt idx="89">
                  <c:v>1.2397932721000001E-5</c:v>
                </c:pt>
                <c:pt idx="90">
                  <c:v>1.0975827555E-5</c:v>
                </c:pt>
                <c:pt idx="91">
                  <c:v>9.7167146564600002E-6</c:v>
                </c:pt>
                <c:pt idx="92">
                  <c:v>8.6019411464399995E-6</c:v>
                </c:pt>
                <c:pt idx="93">
                  <c:v>7.6149826759599999E-6</c:v>
                </c:pt>
                <c:pt idx="94">
                  <c:v>6.7412018586199999E-6</c:v>
                </c:pt>
                <c:pt idx="95">
                  <c:v>5.9676338307299996E-6</c:v>
                </c:pt>
                <c:pt idx="96">
                  <c:v>5.2827959557300004E-6</c:v>
                </c:pt>
                <c:pt idx="97">
                  <c:v>4.6765190033500004E-6</c:v>
                </c:pt>
                <c:pt idx="98">
                  <c:v>4.1397974187399996E-6</c:v>
                </c:pt>
                <c:pt idx="99">
                  <c:v>3.6646565528900002E-6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226304"/>
        <c:axId val="41222144"/>
      </c:lineChart>
      <c:catAx>
        <c:axId val="482263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222144"/>
        <c:crosses val="autoZero"/>
        <c:auto val="1"/>
        <c:lblAlgn val="ctr"/>
        <c:lblOffset val="100"/>
        <c:noMultiLvlLbl val="0"/>
      </c:catAx>
      <c:valAx>
        <c:axId val="41222144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2263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Packet Arrival Interval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fps3_uplink_arrival!$B$1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fps3_uplink_arrival!$A$2:$A$101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fps3_uplink_arrival!$B$2:$B$101</c:f>
              <c:numCache>
                <c:formatCode>General</c:formatCode>
                <c:ptCount val="100"/>
                <c:pt idx="0" formatCode="0.00E+00">
                  <c:v>4.9667229561899997E-5</c:v>
                </c:pt>
                <c:pt idx="1">
                  <c:v>0</c:v>
                </c:pt>
                <c:pt idx="2">
                  <c:v>0</c:v>
                </c:pt>
                <c:pt idx="3">
                  <c:v>1.49001688686E-4</c:v>
                </c:pt>
                <c:pt idx="4">
                  <c:v>2.13569087116E-3</c:v>
                </c:pt>
                <c:pt idx="5">
                  <c:v>1.1224793881000001E-2</c:v>
                </c:pt>
                <c:pt idx="6">
                  <c:v>2.2995927287199999E-2</c:v>
                </c:pt>
                <c:pt idx="7">
                  <c:v>3.1042018476200001E-2</c:v>
                </c:pt>
                <c:pt idx="8">
                  <c:v>2.4088606337499999E-2</c:v>
                </c:pt>
                <c:pt idx="9">
                  <c:v>3.05950134102E-2</c:v>
                </c:pt>
                <c:pt idx="10">
                  <c:v>3.06943478693E-2</c:v>
                </c:pt>
                <c:pt idx="11">
                  <c:v>3.5263732988999999E-2</c:v>
                </c:pt>
                <c:pt idx="12">
                  <c:v>3.7548425548800002E-2</c:v>
                </c:pt>
                <c:pt idx="13">
                  <c:v>3.39227177908E-2</c:v>
                </c:pt>
                <c:pt idx="14">
                  <c:v>3.39227177908E-2</c:v>
                </c:pt>
                <c:pt idx="15">
                  <c:v>3.2929373199600001E-2</c:v>
                </c:pt>
                <c:pt idx="16">
                  <c:v>3.0545346180600001E-2</c:v>
                </c:pt>
                <c:pt idx="17">
                  <c:v>2.6124962749600002E-2</c:v>
                </c:pt>
                <c:pt idx="18">
                  <c:v>1.6340518525899999E-2</c:v>
                </c:pt>
                <c:pt idx="19">
                  <c:v>1.8178206019700001E-2</c:v>
                </c:pt>
                <c:pt idx="20">
                  <c:v>1.5198172245999999E-2</c:v>
                </c:pt>
                <c:pt idx="21">
                  <c:v>1.2466474619999999E-2</c:v>
                </c:pt>
                <c:pt idx="22">
                  <c:v>1.19698023244E-2</c:v>
                </c:pt>
                <c:pt idx="23">
                  <c:v>9.9831131419500004E-3</c:v>
                </c:pt>
                <c:pt idx="24">
                  <c:v>6.2580709247999997E-3</c:v>
                </c:pt>
                <c:pt idx="25">
                  <c:v>4.6190523492599996E-3</c:v>
                </c:pt>
                <c:pt idx="26">
                  <c:v>4.1223800536399997E-3</c:v>
                </c:pt>
                <c:pt idx="27">
                  <c:v>2.6323631667799999E-3</c:v>
                </c:pt>
                <c:pt idx="28">
                  <c:v>1.7880202642300001E-3</c:v>
                </c:pt>
                <c:pt idx="29">
                  <c:v>1.5396841164200001E-3</c:v>
                </c:pt>
                <c:pt idx="30">
                  <c:v>1.5396841164200001E-3</c:v>
                </c:pt>
                <c:pt idx="31">
                  <c:v>2.0363564120399998E-3</c:v>
                </c:pt>
                <c:pt idx="32">
                  <c:v>1.4403496573000001E-3</c:v>
                </c:pt>
                <c:pt idx="33">
                  <c:v>1.68868580511E-3</c:v>
                </c:pt>
                <c:pt idx="34">
                  <c:v>1.0430118208E-3</c:v>
                </c:pt>
                <c:pt idx="35">
                  <c:v>3.97337836495E-4</c:v>
                </c:pt>
                <c:pt idx="36">
                  <c:v>1.49001688686E-4</c:v>
                </c:pt>
                <c:pt idx="37">
                  <c:v>1.49001688686E-4</c:v>
                </c:pt>
                <c:pt idx="38">
                  <c:v>1.9866891824800001E-4</c:v>
                </c:pt>
                <c:pt idx="39">
                  <c:v>1.9866891824800001E-4</c:v>
                </c:pt>
                <c:pt idx="40">
                  <c:v>1.49001688686E-4</c:v>
                </c:pt>
                <c:pt idx="41">
                  <c:v>2.4833614781000001E-4</c:v>
                </c:pt>
                <c:pt idx="42">
                  <c:v>2.4833614781000001E-4</c:v>
                </c:pt>
                <c:pt idx="43">
                  <c:v>2.9800337737199999E-4</c:v>
                </c:pt>
                <c:pt idx="44">
                  <c:v>1.49001688686E-4</c:v>
                </c:pt>
                <c:pt idx="45">
                  <c:v>1.49001688686E-4</c:v>
                </c:pt>
                <c:pt idx="46">
                  <c:v>1.49001688686E-4</c:v>
                </c:pt>
                <c:pt idx="47" formatCode="0.00E+00">
                  <c:v>4.9667229561899997E-5</c:v>
                </c:pt>
                <c:pt idx="48" formatCode="0.00E+00">
                  <c:v>4.9667229561899997E-5</c:v>
                </c:pt>
                <c:pt idx="49">
                  <c:v>0</c:v>
                </c:pt>
                <c:pt idx="50" formatCode="0.00E+00">
                  <c:v>9.9334459123899999E-5</c:v>
                </c:pt>
                <c:pt idx="51">
                  <c:v>0</c:v>
                </c:pt>
                <c:pt idx="52" formatCode="0.00E+00">
                  <c:v>4.9667229561899997E-5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 formatCode="0.00E+00">
                  <c:v>4.9667229561899997E-5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9.9334459123899999E-5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4.9667229561899997E-5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 formatCode="0.00E+00">
                  <c:v>4.9667229561899997E-5</c:v>
                </c:pt>
                <c:pt idx="78" formatCode="0.00E+00">
                  <c:v>4.9667229561899997E-5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 formatCode="0.00E+00">
                  <c:v>4.9667229561899997E-5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4.9667229561899997E-5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 formatCode="0.00E+00">
                  <c:v>4.9667229561899997E-5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fps3_uplink_arrival!$C$1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fps3_uplink_arrival!$A$2:$A$101</c:f>
              <c:numCache>
                <c:formatCode>General</c:formatCode>
                <c:ptCount val="10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198</c:v>
                </c:pt>
                <c:pt idx="99">
                  <c:v>200</c:v>
                </c:pt>
              </c:numCache>
            </c:numRef>
          </c:cat>
          <c:val>
            <c:numRef>
              <c:f>fps3_uplink_arrival!$C$2:$C$101</c:f>
              <c:numCache>
                <c:formatCode>General</c:formatCode>
                <c:ptCount val="100"/>
                <c:pt idx="0">
                  <c:v>1.6129516066699999E-4</c:v>
                </c:pt>
                <c:pt idx="1">
                  <c:v>5.8468530584100003E-4</c:v>
                </c:pt>
                <c:pt idx="2">
                  <c:v>1.64011363521E-3</c:v>
                </c:pt>
                <c:pt idx="3">
                  <c:v>3.7221030781099998E-3</c:v>
                </c:pt>
                <c:pt idx="4">
                  <c:v>7.0897023034299997E-3</c:v>
                </c:pt>
                <c:pt idx="5">
                  <c:v>1.1683871136400001E-2</c:v>
                </c:pt>
                <c:pt idx="6">
                  <c:v>1.7083245593699999E-2</c:v>
                </c:pt>
                <c:pt idx="7">
                  <c:v>2.2625238302E-2</c:v>
                </c:pt>
                <c:pt idx="8">
                  <c:v>2.76125164336E-2</c:v>
                </c:pt>
                <c:pt idx="9">
                  <c:v>3.1496878356700002E-2</c:v>
                </c:pt>
                <c:pt idx="10">
                  <c:v>3.3975688743100002E-2</c:v>
                </c:pt>
                <c:pt idx="11">
                  <c:v>3.4995798871800002E-2</c:v>
                </c:pt>
                <c:pt idx="12">
                  <c:v>3.4696713796999998E-2</c:v>
                </c:pt>
                <c:pt idx="13">
                  <c:v>3.3331916049800001E-2</c:v>
                </c:pt>
                <c:pt idx="14">
                  <c:v>3.1196642651899999E-2</c:v>
                </c:pt>
                <c:pt idx="15">
                  <c:v>2.85755840303E-2</c:v>
                </c:pt>
                <c:pt idx="16">
                  <c:v>2.57125680356E-2</c:v>
                </c:pt>
                <c:pt idx="17">
                  <c:v>2.2798208594099999E-2</c:v>
                </c:pt>
                <c:pt idx="18">
                  <c:v>1.9969631398099999E-2</c:v>
                </c:pt>
                <c:pt idx="19">
                  <c:v>1.7316901885399999E-2</c:v>
                </c:pt>
                <c:pt idx="20">
                  <c:v>1.48922024775E-2</c:v>
                </c:pt>
                <c:pt idx="21">
                  <c:v>1.2719282121900001E-2</c:v>
                </c:pt>
                <c:pt idx="22">
                  <c:v>1.0801869205700001E-2</c:v>
                </c:pt>
                <c:pt idx="23">
                  <c:v>9.1305260253900008E-3</c:v>
                </c:pt>
                <c:pt idx="24">
                  <c:v>7.6878864661199999E-3</c:v>
                </c:pt>
                <c:pt idx="25">
                  <c:v>6.4524517241599999E-3</c:v>
                </c:pt>
                <c:pt idx="26">
                  <c:v>5.4012075234799997E-3</c:v>
                </c:pt>
                <c:pt idx="27">
                  <c:v>4.5113342550400001E-3</c:v>
                </c:pt>
                <c:pt idx="28">
                  <c:v>3.7612507989899999E-3</c:v>
                </c:pt>
                <c:pt idx="29">
                  <c:v>3.1311883493999998E-3</c:v>
                </c:pt>
                <c:pt idx="30">
                  <c:v>2.6034455796599999E-3</c:v>
                </c:pt>
                <c:pt idx="31">
                  <c:v>2.1624370018600001E-3</c:v>
                </c:pt>
                <c:pt idx="32">
                  <c:v>1.7946143600399999E-3</c:v>
                </c:pt>
                <c:pt idx="33">
                  <c:v>1.4883162633299999E-3</c:v>
                </c:pt>
                <c:pt idx="34">
                  <c:v>1.2335830207499999E-3</c:v>
                </c:pt>
                <c:pt idx="35">
                  <c:v>1.02196053689E-3</c:v>
                </c:pt>
                <c:pt idx="36">
                  <c:v>8.4630796505899997E-4</c:v>
                </c:pt>
                <c:pt idx="37">
                  <c:v>7.0061756974800003E-4</c:v>
                </c:pt>
                <c:pt idx="38">
                  <c:v>5.7985110649099998E-4</c:v>
                </c:pt>
                <c:pt idx="39">
                  <c:v>4.7979436262700001E-4</c:v>
                </c:pt>
                <c:pt idx="40">
                  <c:v>3.9692985660399999E-4</c:v>
                </c:pt>
                <c:pt idx="41">
                  <c:v>3.2832673530899998E-4</c:v>
                </c:pt>
                <c:pt idx="42">
                  <c:v>2.7154640400499998E-4</c:v>
                </c:pt>
                <c:pt idx="43">
                  <c:v>2.24562209339E-4</c:v>
                </c:pt>
                <c:pt idx="44">
                  <c:v>1.85691461947E-4</c:v>
                </c:pt>
                <c:pt idx="45">
                  <c:v>1.5353815704699999E-4</c:v>
                </c:pt>
                <c:pt idx="46">
                  <c:v>1.2694488047899999E-4</c:v>
                </c:pt>
                <c:pt idx="47">
                  <c:v>1.04952542643E-4</c:v>
                </c:pt>
                <c:pt idx="48" formatCode="0.00E+00">
                  <c:v>8.67667443665E-5</c:v>
                </c:pt>
                <c:pt idx="49" formatCode="0.00E+00">
                  <c:v>7.1729735321799995E-5</c:v>
                </c:pt>
                <c:pt idx="50" formatCode="0.00E+00">
                  <c:v>5.9297071042600003E-5</c:v>
                </c:pt>
                <c:pt idx="51" formatCode="0.00E+00">
                  <c:v>4.9018205655799997E-5</c:v>
                </c:pt>
                <c:pt idx="52" formatCode="0.00E+00">
                  <c:v>4.05203733716E-5</c:v>
                </c:pt>
                <c:pt idx="53" formatCode="0.00E+00">
                  <c:v>3.3495212726299998E-5</c:v>
                </c:pt>
                <c:pt idx="54" formatCode="0.00E+00">
                  <c:v>2.76876745702E-5</c:v>
                </c:pt>
                <c:pt idx="55" formatCode="0.00E+00">
                  <c:v>2.2886829131200001E-5</c:v>
                </c:pt>
                <c:pt idx="56" formatCode="0.00E+00">
                  <c:v>1.8918250591400001E-5</c:v>
                </c:pt>
                <c:pt idx="57" formatCode="0.00E+00">
                  <c:v>1.5637710916699999E-5</c:v>
                </c:pt>
                <c:pt idx="58" formatCode="0.00E+00">
                  <c:v>1.2925959518400001E-5</c:v>
                </c:pt>
                <c:pt idx="59" formatCode="0.00E+00">
                  <c:v>1.0684402917200001E-5</c:v>
                </c:pt>
                <c:pt idx="60" formatCode="0.00E+00">
                  <c:v>8.8315300254499998E-6</c:v>
                </c:pt>
                <c:pt idx="61" formatCode="0.00E+00">
                  <c:v>7.2999548938300001E-6</c:v>
                </c:pt>
                <c:pt idx="62" formatCode="0.00E+00">
                  <c:v>6.0339706307299998E-6</c:v>
                </c:pt>
                <c:pt idx="63" formatCode="0.00E+00">
                  <c:v>4.98752638231E-6</c:v>
                </c:pt>
                <c:pt idx="64" formatCode="0.00E+00">
                  <c:v>4.1225543721599997E-6</c:v>
                </c:pt>
                <c:pt idx="65" formatCode="0.00E+00">
                  <c:v>3.4075865419800002E-6</c:v>
                </c:pt>
                <c:pt idx="66" formatCode="0.00E+00">
                  <c:v>2.8166107401700002E-6</c:v>
                </c:pt>
                <c:pt idx="67" formatCode="0.00E+00">
                  <c:v>2.3281250308599999E-6</c:v>
                </c:pt>
                <c:pt idx="68" formatCode="0.00E+00">
                  <c:v>1.9243558437800002E-6</c:v>
                </c:pt>
                <c:pt idx="69" formatCode="0.00E+00">
                  <c:v>1.59061160436E-6</c:v>
                </c:pt>
                <c:pt idx="70" formatCode="0.00E+00">
                  <c:v>1.31474838521E-6</c:v>
                </c:pt>
                <c:pt idx="71" formatCode="0.00E+00">
                  <c:v>1.0867281763099999E-6</c:v>
                </c:pt>
                <c:pt idx="72" formatCode="0.00E+00">
                  <c:v>8.9825372829099998E-7</c:v>
                </c:pt>
                <c:pt idx="73" formatCode="0.00E+00">
                  <c:v>7.42466700543E-7</c:v>
                </c:pt>
                <c:pt idx="74" formatCode="0.00E+00">
                  <c:v>6.1369814302899996E-7</c:v>
                </c:pt>
                <c:pt idx="75" formatCode="0.00E+00">
                  <c:v>5.0726224107299998E-7</c:v>
                </c:pt>
                <c:pt idx="76" formatCode="0.00E+00">
                  <c:v>4.1928582360299998E-7</c:v>
                </c:pt>
                <c:pt idx="77" formatCode="0.00E+00">
                  <c:v>3.4656743489700002E-7</c:v>
                </c:pt>
                <c:pt idx="78" formatCode="0.00E+00">
                  <c:v>2.8646084428400001E-7</c:v>
                </c:pt>
                <c:pt idx="79" formatCode="0.00E+00">
                  <c:v>2.36778756637E-7</c:v>
                </c:pt>
                <c:pt idx="80" formatCode="0.00E+00">
                  <c:v>1.9571322098899999E-7</c:v>
                </c:pt>
                <c:pt idx="81" formatCode="0.00E+00">
                  <c:v>1.6176984181200001E-7</c:v>
                </c:pt>
                <c:pt idx="82" formatCode="0.00E+00">
                  <c:v>1.3371339948299999E-7</c:v>
                </c:pt>
                <c:pt idx="83" formatCode="0.00E+00">
                  <c:v>1.1052290147200001E-7</c:v>
                </c:pt>
                <c:pt idx="84" formatCode="0.00E+00">
                  <c:v>9.1354428809599996E-8</c:v>
                </c:pt>
                <c:pt idx="85" formatCode="0.00E+00">
                  <c:v>7.5510425989999998E-8</c:v>
                </c:pt>
                <c:pt idx="86" formatCode="0.00E+00">
                  <c:v>6.2414316886200003E-8</c:v>
                </c:pt>
                <c:pt idx="87" formatCode="0.00E+00">
                  <c:v>5.1589523014700003E-8</c:v>
                </c:pt>
                <c:pt idx="88" formatCode="0.00E+00">
                  <c:v>4.2642120673599997E-8</c:v>
                </c:pt>
                <c:pt idx="89" formatCode="0.00E+00">
                  <c:v>3.5246505872800003E-8</c:v>
                </c:pt>
                <c:pt idx="90" formatCode="0.00E+00">
                  <c:v>2.9133545421500001E-8</c:v>
                </c:pt>
                <c:pt idx="91" formatCode="0.00E+00">
                  <c:v>2.40807829984E-8</c:v>
                </c:pt>
                <c:pt idx="92" formatCode="0.00E+00">
                  <c:v>1.9904343810300001E-8</c:v>
                </c:pt>
                <c:pt idx="93" formatCode="0.00E+00">
                  <c:v>1.64522432485E-8</c:v>
                </c:pt>
                <c:pt idx="94" formatCode="0.00E+00">
                  <c:v>1.3598856047999999E-8</c:v>
                </c:pt>
                <c:pt idx="95" formatCode="0.00E+00">
                  <c:v>1.12403446789E-8</c:v>
                </c:pt>
                <c:pt idx="96" formatCode="0.00E+00">
                  <c:v>9.2908806087400005E-9</c:v>
                </c:pt>
                <c:pt idx="97" formatCode="0.00E+00">
                  <c:v>7.6795209262099996E-9</c:v>
                </c:pt>
                <c:pt idx="98" formatCode="0.00E+00">
                  <c:v>6.3476266638900004E-9</c:v>
                </c:pt>
                <c:pt idx="99" formatCode="0.00E+00">
                  <c:v>5.2467288719600002E-9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622080"/>
        <c:axId val="41226752"/>
      </c:lineChart>
      <c:catAx>
        <c:axId val="48622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226752"/>
        <c:crosses val="autoZero"/>
        <c:auto val="1"/>
        <c:lblAlgn val="ctr"/>
        <c:lblOffset val="100"/>
        <c:noMultiLvlLbl val="0"/>
      </c:catAx>
      <c:valAx>
        <c:axId val="4122675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overlay val="0"/>
        </c:title>
        <c:numFmt formatCode="0.00E+00" sourceLinked="1"/>
        <c:majorTickMark val="out"/>
        <c:minorTickMark val="none"/>
        <c:tickLblPos val="nextTo"/>
        <c:crossAx val="486220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Uplink Packt Size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fps3_uplink_framelen!$B$1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fps3_uplink_framelen!$A$2:$A$101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 formatCode="0.00E+00">
                  <c:v>1.4190637017700001E-5</c:v>
                </c:pt>
                <c:pt idx="12" formatCode="0.00E+00">
                  <c:v>1.4190637017700001E-5</c:v>
                </c:pt>
                <c:pt idx="13">
                  <c:v>0</c:v>
                </c:pt>
                <c:pt idx="14" formatCode="0.00E+00">
                  <c:v>2.8381274035400002E-5</c:v>
                </c:pt>
                <c:pt idx="15">
                  <c:v>0</c:v>
                </c:pt>
                <c:pt idx="16">
                  <c:v>0</c:v>
                </c:pt>
                <c:pt idx="17">
                  <c:v>5.3924420667199996E-4</c:v>
                </c:pt>
                <c:pt idx="18">
                  <c:v>8.4292383885100006E-3</c:v>
                </c:pt>
                <c:pt idx="19">
                  <c:v>1.38642523663E-2</c:v>
                </c:pt>
                <c:pt idx="20">
                  <c:v>1.46163561282E-2</c:v>
                </c:pt>
                <c:pt idx="21">
                  <c:v>0</c:v>
                </c:pt>
                <c:pt idx="22">
                  <c:v>1.6986192510200001E-2</c:v>
                </c:pt>
                <c:pt idx="23">
                  <c:v>1.93134569811E-2</c:v>
                </c:pt>
                <c:pt idx="24">
                  <c:v>1.91005974258E-2</c:v>
                </c:pt>
                <c:pt idx="25">
                  <c:v>1.9512125899300001E-2</c:v>
                </c:pt>
                <c:pt idx="26">
                  <c:v>1.18066099987E-2</c:v>
                </c:pt>
                <c:pt idx="27">
                  <c:v>6.3574053839299998E-3</c:v>
                </c:pt>
                <c:pt idx="28">
                  <c:v>4.2004285572399998E-3</c:v>
                </c:pt>
                <c:pt idx="29">
                  <c:v>0</c:v>
                </c:pt>
                <c:pt idx="30">
                  <c:v>2.0576423675700002E-3</c:v>
                </c:pt>
                <c:pt idx="31">
                  <c:v>4.9667229561899996E-4</c:v>
                </c:pt>
                <c:pt idx="32">
                  <c:v>1.8447828123E-4</c:v>
                </c:pt>
                <c:pt idx="33" formatCode="0.00E+00">
                  <c:v>1.4190637017700001E-5</c:v>
                </c:pt>
                <c:pt idx="34" formatCode="0.00E+00">
                  <c:v>2.8381274035400002E-5</c:v>
                </c:pt>
                <c:pt idx="35" formatCode="0.00E+00">
                  <c:v>5.6762548070800003E-5</c:v>
                </c:pt>
                <c:pt idx="36" formatCode="0.00E+00">
                  <c:v>7.0953185088499997E-5</c:v>
                </c:pt>
                <c:pt idx="37">
                  <c:v>0</c:v>
                </c:pt>
                <c:pt idx="38" formatCode="0.00E+00">
                  <c:v>2.8381274035400002E-5</c:v>
                </c:pt>
                <c:pt idx="39" formatCode="0.00E+00">
                  <c:v>1.4190637017700001E-5</c:v>
                </c:pt>
                <c:pt idx="40" formatCode="0.00E+00">
                  <c:v>4.2571911053100002E-5</c:v>
                </c:pt>
                <c:pt idx="41" formatCode="0.00E+00">
                  <c:v>4.2571911053100002E-5</c:v>
                </c:pt>
                <c:pt idx="42" formatCode="0.00E+00">
                  <c:v>5.6762548070800003E-5</c:v>
                </c:pt>
                <c:pt idx="43" formatCode="0.00E+00">
                  <c:v>4.2571911053100002E-5</c:v>
                </c:pt>
                <c:pt idx="44" formatCode="0.00E+00">
                  <c:v>1.4190637017700001E-5</c:v>
                </c:pt>
                <c:pt idx="45">
                  <c:v>0</c:v>
                </c:pt>
                <c:pt idx="46" formatCode="0.00E+00">
                  <c:v>7.0953185088499997E-5</c:v>
                </c:pt>
                <c:pt idx="47" formatCode="0.00E+00">
                  <c:v>1.4190637017700001E-5</c:v>
                </c:pt>
                <c:pt idx="48" formatCode="0.00E+00">
                  <c:v>1.4190637017700001E-5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2.8381274035400002E-5</c:v>
                </c:pt>
                <c:pt idx="52" formatCode="0.00E+00">
                  <c:v>2.8381274035400002E-5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 formatCode="0.00E+00">
                  <c:v>1.4190637017700001E-5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 formatCode="0.00E+00">
                  <c:v>2.8381274035400002E-5</c:v>
                </c:pt>
                <c:pt idx="61">
                  <c:v>0</c:v>
                </c:pt>
                <c:pt idx="62">
                  <c:v>0</c:v>
                </c:pt>
                <c:pt idx="63" formatCode="0.00E+00">
                  <c:v>1.4190637017700001E-5</c:v>
                </c:pt>
                <c:pt idx="64" formatCode="0.00E+00">
                  <c:v>1.4190637017700001E-5</c:v>
                </c:pt>
                <c:pt idx="65">
                  <c:v>0</c:v>
                </c:pt>
                <c:pt idx="66" formatCode="0.00E+00">
                  <c:v>7.0953185088499997E-5</c:v>
                </c:pt>
                <c:pt idx="67">
                  <c:v>4.3990974754900002E-4</c:v>
                </c:pt>
                <c:pt idx="68">
                  <c:v>4.6829102158400002E-4</c:v>
                </c:pt>
                <c:pt idx="69">
                  <c:v>0</c:v>
                </c:pt>
                <c:pt idx="70">
                  <c:v>4.5410038456600001E-4</c:v>
                </c:pt>
                <c:pt idx="71">
                  <c:v>3.2638465140699999E-4</c:v>
                </c:pt>
                <c:pt idx="72">
                  <c:v>5.9600675474300003E-4</c:v>
                </c:pt>
                <c:pt idx="73">
                  <c:v>5.6762548070799998E-4</c:v>
                </c:pt>
                <c:pt idx="74">
                  <c:v>4.9667229561899996E-4</c:v>
                </c:pt>
                <c:pt idx="75">
                  <c:v>2.12859555265E-4</c:v>
                </c:pt>
                <c:pt idx="76">
                  <c:v>1.2771573315899999E-4</c:v>
                </c:pt>
                <c:pt idx="77">
                  <c:v>0</c:v>
                </c:pt>
                <c:pt idx="78">
                  <c:v>1.2771573315899999E-4</c:v>
                </c:pt>
                <c:pt idx="79" formatCode="0.00E+00">
                  <c:v>9.9334459123899999E-5</c:v>
                </c:pt>
                <c:pt idx="80">
                  <c:v>1.13525096142E-4</c:v>
                </c:pt>
                <c:pt idx="81" formatCode="0.00E+00">
                  <c:v>9.9334459123899999E-5</c:v>
                </c:pt>
                <c:pt idx="82" formatCode="0.00E+00">
                  <c:v>9.9334459123899999E-5</c:v>
                </c:pt>
                <c:pt idx="83" formatCode="0.00E+00">
                  <c:v>4.2571911053100002E-5</c:v>
                </c:pt>
                <c:pt idx="84">
                  <c:v>1.13525096142E-4</c:v>
                </c:pt>
                <c:pt idx="85">
                  <c:v>0</c:v>
                </c:pt>
                <c:pt idx="86" formatCode="0.00E+00">
                  <c:v>2.8381274035400002E-5</c:v>
                </c:pt>
                <c:pt idx="87" formatCode="0.00E+00">
                  <c:v>5.6762548070800003E-5</c:v>
                </c:pt>
                <c:pt idx="88">
                  <c:v>0</c:v>
                </c:pt>
                <c:pt idx="89" formatCode="0.00E+00">
                  <c:v>1.4190637017700001E-5</c:v>
                </c:pt>
                <c:pt idx="90" formatCode="0.00E+00">
                  <c:v>1.4190637017700001E-5</c:v>
                </c:pt>
                <c:pt idx="91" formatCode="0.00E+00">
                  <c:v>1.4190637017700001E-5</c:v>
                </c:pt>
                <c:pt idx="92" formatCode="0.00E+00">
                  <c:v>4.2571911053100002E-5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 formatCode="0.00E+00">
                  <c:v>1.4190637017700001E-5</c:v>
                </c:pt>
                <c:pt idx="98" formatCode="0.00E+00">
                  <c:v>2.8381274035400002E-5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fps3_uplink_framelen!$C$1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fps3_uplink_framelen!$A$2:$A$101</c:f>
              <c:numCache>
                <c:formatCode>General</c:formatCode>
                <c:ptCount val="100"/>
                <c:pt idx="0">
                  <c:v>7</c:v>
                </c:pt>
                <c:pt idx="1">
                  <c:v>14</c:v>
                </c:pt>
                <c:pt idx="2">
                  <c:v>21</c:v>
                </c:pt>
                <c:pt idx="3">
                  <c:v>28</c:v>
                </c:pt>
                <c:pt idx="4">
                  <c:v>35</c:v>
                </c:pt>
                <c:pt idx="5">
                  <c:v>42</c:v>
                </c:pt>
                <c:pt idx="6">
                  <c:v>49</c:v>
                </c:pt>
                <c:pt idx="7">
                  <c:v>56</c:v>
                </c:pt>
                <c:pt idx="8">
                  <c:v>63</c:v>
                </c:pt>
                <c:pt idx="9">
                  <c:v>70</c:v>
                </c:pt>
                <c:pt idx="10">
                  <c:v>77</c:v>
                </c:pt>
                <c:pt idx="11">
                  <c:v>84</c:v>
                </c:pt>
                <c:pt idx="12">
                  <c:v>91</c:v>
                </c:pt>
                <c:pt idx="13">
                  <c:v>98</c:v>
                </c:pt>
                <c:pt idx="14">
                  <c:v>105</c:v>
                </c:pt>
                <c:pt idx="15">
                  <c:v>112</c:v>
                </c:pt>
                <c:pt idx="16">
                  <c:v>119</c:v>
                </c:pt>
                <c:pt idx="17">
                  <c:v>126</c:v>
                </c:pt>
                <c:pt idx="18">
                  <c:v>133</c:v>
                </c:pt>
                <c:pt idx="19">
                  <c:v>140</c:v>
                </c:pt>
                <c:pt idx="20">
                  <c:v>147</c:v>
                </c:pt>
                <c:pt idx="21">
                  <c:v>154</c:v>
                </c:pt>
                <c:pt idx="22">
                  <c:v>161</c:v>
                </c:pt>
                <c:pt idx="23">
                  <c:v>168</c:v>
                </c:pt>
                <c:pt idx="24">
                  <c:v>175</c:v>
                </c:pt>
                <c:pt idx="25">
                  <c:v>182</c:v>
                </c:pt>
                <c:pt idx="26">
                  <c:v>189</c:v>
                </c:pt>
                <c:pt idx="27">
                  <c:v>196</c:v>
                </c:pt>
                <c:pt idx="28">
                  <c:v>203</c:v>
                </c:pt>
                <c:pt idx="29">
                  <c:v>210</c:v>
                </c:pt>
                <c:pt idx="30">
                  <c:v>217</c:v>
                </c:pt>
                <c:pt idx="31">
                  <c:v>224</c:v>
                </c:pt>
                <c:pt idx="32">
                  <c:v>231</c:v>
                </c:pt>
                <c:pt idx="33">
                  <c:v>238</c:v>
                </c:pt>
                <c:pt idx="34">
                  <c:v>245</c:v>
                </c:pt>
                <c:pt idx="35">
                  <c:v>252</c:v>
                </c:pt>
                <c:pt idx="36">
                  <c:v>259</c:v>
                </c:pt>
                <c:pt idx="37">
                  <c:v>266</c:v>
                </c:pt>
                <c:pt idx="38">
                  <c:v>273</c:v>
                </c:pt>
                <c:pt idx="39">
                  <c:v>280</c:v>
                </c:pt>
                <c:pt idx="40">
                  <c:v>287</c:v>
                </c:pt>
                <c:pt idx="41">
                  <c:v>294</c:v>
                </c:pt>
                <c:pt idx="42">
                  <c:v>301</c:v>
                </c:pt>
                <c:pt idx="43">
                  <c:v>308</c:v>
                </c:pt>
                <c:pt idx="44">
                  <c:v>315</c:v>
                </c:pt>
                <c:pt idx="45">
                  <c:v>322</c:v>
                </c:pt>
                <c:pt idx="46">
                  <c:v>329</c:v>
                </c:pt>
                <c:pt idx="47">
                  <c:v>336</c:v>
                </c:pt>
                <c:pt idx="48">
                  <c:v>343</c:v>
                </c:pt>
                <c:pt idx="49">
                  <c:v>350</c:v>
                </c:pt>
                <c:pt idx="50">
                  <c:v>357</c:v>
                </c:pt>
                <c:pt idx="51">
                  <c:v>364</c:v>
                </c:pt>
                <c:pt idx="52">
                  <c:v>371</c:v>
                </c:pt>
                <c:pt idx="53">
                  <c:v>378</c:v>
                </c:pt>
                <c:pt idx="54">
                  <c:v>385</c:v>
                </c:pt>
                <c:pt idx="55">
                  <c:v>392</c:v>
                </c:pt>
                <c:pt idx="56">
                  <c:v>399</c:v>
                </c:pt>
                <c:pt idx="57">
                  <c:v>406</c:v>
                </c:pt>
                <c:pt idx="58">
                  <c:v>413</c:v>
                </c:pt>
                <c:pt idx="59">
                  <c:v>420</c:v>
                </c:pt>
                <c:pt idx="60">
                  <c:v>427</c:v>
                </c:pt>
                <c:pt idx="61">
                  <c:v>434</c:v>
                </c:pt>
                <c:pt idx="62">
                  <c:v>441</c:v>
                </c:pt>
                <c:pt idx="63">
                  <c:v>448</c:v>
                </c:pt>
                <c:pt idx="64">
                  <c:v>455</c:v>
                </c:pt>
                <c:pt idx="65">
                  <c:v>462</c:v>
                </c:pt>
                <c:pt idx="66">
                  <c:v>469</c:v>
                </c:pt>
                <c:pt idx="67">
                  <c:v>476</c:v>
                </c:pt>
                <c:pt idx="68">
                  <c:v>483</c:v>
                </c:pt>
                <c:pt idx="69">
                  <c:v>490</c:v>
                </c:pt>
                <c:pt idx="70">
                  <c:v>497</c:v>
                </c:pt>
                <c:pt idx="71">
                  <c:v>504</c:v>
                </c:pt>
                <c:pt idx="72">
                  <c:v>511</c:v>
                </c:pt>
                <c:pt idx="73">
                  <c:v>518</c:v>
                </c:pt>
                <c:pt idx="74">
                  <c:v>525</c:v>
                </c:pt>
                <c:pt idx="75">
                  <c:v>532</c:v>
                </c:pt>
                <c:pt idx="76">
                  <c:v>539</c:v>
                </c:pt>
                <c:pt idx="77">
                  <c:v>546</c:v>
                </c:pt>
                <c:pt idx="78">
                  <c:v>553</c:v>
                </c:pt>
                <c:pt idx="79">
                  <c:v>560</c:v>
                </c:pt>
                <c:pt idx="80">
                  <c:v>567</c:v>
                </c:pt>
                <c:pt idx="81">
                  <c:v>574</c:v>
                </c:pt>
                <c:pt idx="82">
                  <c:v>581</c:v>
                </c:pt>
                <c:pt idx="83">
                  <c:v>588</c:v>
                </c:pt>
                <c:pt idx="84">
                  <c:v>595</c:v>
                </c:pt>
                <c:pt idx="85">
                  <c:v>602</c:v>
                </c:pt>
                <c:pt idx="86">
                  <c:v>609</c:v>
                </c:pt>
                <c:pt idx="87">
                  <c:v>616</c:v>
                </c:pt>
                <c:pt idx="88">
                  <c:v>623</c:v>
                </c:pt>
                <c:pt idx="89">
                  <c:v>630</c:v>
                </c:pt>
                <c:pt idx="90">
                  <c:v>637</c:v>
                </c:pt>
                <c:pt idx="91">
                  <c:v>644</c:v>
                </c:pt>
                <c:pt idx="92">
                  <c:v>651</c:v>
                </c:pt>
                <c:pt idx="93">
                  <c:v>658</c:v>
                </c:pt>
                <c:pt idx="94">
                  <c:v>665</c:v>
                </c:pt>
                <c:pt idx="95">
                  <c:v>672</c:v>
                </c:pt>
                <c:pt idx="96">
                  <c:v>679</c:v>
                </c:pt>
                <c:pt idx="97">
                  <c:v>686</c:v>
                </c:pt>
                <c:pt idx="98">
                  <c:v>693</c:v>
                </c:pt>
                <c:pt idx="99">
                  <c:v>700</c:v>
                </c:pt>
              </c:numCache>
            </c:numRef>
          </c:cat>
          <c:val>
            <c:numRef>
              <c:f>fps3_uplink_framelen!$C$2:$C$101</c:f>
              <c:numCache>
                <c:formatCode>0.00E+00</c:formatCode>
                <c:ptCount val="100"/>
                <c:pt idx="0">
                  <c:v>1.2367625700300001E-157</c:v>
                </c:pt>
                <c:pt idx="1">
                  <c:v>1.0788693055299999E-120</c:v>
                </c:pt>
                <c:pt idx="2">
                  <c:v>1.9287853787299999E-92</c:v>
                </c:pt>
                <c:pt idx="3">
                  <c:v>7.6969360223799992E-71</c:v>
                </c:pt>
                <c:pt idx="4">
                  <c:v>2.4862172926500001E-54</c:v>
                </c:pt>
                <c:pt idx="5">
                  <c:v>1.01573591263E-41</c:v>
                </c:pt>
                <c:pt idx="6">
                  <c:v>4.30495458923E-32</c:v>
                </c:pt>
                <c:pt idx="7">
                  <c:v>9.4786763979399992E-25</c:v>
                </c:pt>
                <c:pt idx="8">
                  <c:v>3.7215486773200002E-19</c:v>
                </c:pt>
                <c:pt idx="9">
                  <c:v>6.6976636153499996E-15</c:v>
                </c:pt>
                <c:pt idx="10">
                  <c:v>1.1382506173E-11</c:v>
                </c:pt>
                <c:pt idx="11">
                  <c:v>3.1766058119500001E-9</c:v>
                </c:pt>
                <c:pt idx="12">
                  <c:v>2.2235937867E-7</c:v>
                </c:pt>
                <c:pt idx="13">
                  <c:v>5.3993261989699998E-6</c:v>
                </c:pt>
                <c:pt idx="14">
                  <c:v>5.8293868232900003E-5</c:v>
                </c:pt>
                <c:pt idx="15" formatCode="General">
                  <c:v>3.3840436930700001E-4</c:v>
                </c:pt>
                <c:pt idx="16" formatCode="General">
                  <c:v>1.22168482129E-3</c:v>
                </c:pt>
                <c:pt idx="17" formatCode="General">
                  <c:v>3.0659108675999999E-3</c:v>
                </c:pt>
                <c:pt idx="18" formatCode="General">
                  <c:v>5.8245692224100001E-3</c:v>
                </c:pt>
                <c:pt idx="19" formatCode="General">
                  <c:v>8.9416463655799996E-3</c:v>
                </c:pt>
                <c:pt idx="20" formatCode="General">
                  <c:v>1.1660578623499999E-2</c:v>
                </c:pt>
                <c:pt idx="21" formatCode="General">
                  <c:v>1.3420956936300001E-2</c:v>
                </c:pt>
                <c:pt idx="22" formatCode="General">
                  <c:v>1.4038627049700001E-2</c:v>
                </c:pt>
                <c:pt idx="23" formatCode="General">
                  <c:v>1.3648311331E-2</c:v>
                </c:pt>
                <c:pt idx="24" formatCode="General">
                  <c:v>1.25458221566E-2</c:v>
                </c:pt>
                <c:pt idx="25" formatCode="General">
                  <c:v>1.1048177836400001E-2</c:v>
                </c:pt>
                <c:pt idx="26" formatCode="General">
                  <c:v>9.4150192712600007E-3</c:v>
                </c:pt>
                <c:pt idx="27" formatCode="General">
                  <c:v>7.8241009430300001E-3</c:v>
                </c:pt>
                <c:pt idx="28" formatCode="General">
                  <c:v>6.3780811685799996E-3</c:v>
                </c:pt>
                <c:pt idx="29" formatCode="General">
                  <c:v>5.1232735667700001E-3</c:v>
                </c:pt>
                <c:pt idx="30" formatCode="General">
                  <c:v>4.0691815254000003E-3</c:v>
                </c:pt>
                <c:pt idx="31" formatCode="General">
                  <c:v>3.2041805757800001E-3</c:v>
                </c:pt>
                <c:pt idx="32" formatCode="General">
                  <c:v>2.5064349635600001E-3</c:v>
                </c:pt>
                <c:pt idx="33" formatCode="General">
                  <c:v>1.9507357671400001E-3</c:v>
                </c:pt>
                <c:pt idx="34" formatCode="General">
                  <c:v>1.51237058123E-3</c:v>
                </c:pt>
                <c:pt idx="35" formatCode="General">
                  <c:v>1.16904217813E-3</c:v>
                </c:pt>
                <c:pt idx="36" formatCode="General">
                  <c:v>9.0160491061399997E-4</c:v>
                </c:pt>
                <c:pt idx="37" formatCode="General">
                  <c:v>6.9414089847700004E-4</c:v>
                </c:pt>
                <c:pt idx="38" formatCode="General">
                  <c:v>5.3370494808399995E-4</c:v>
                </c:pt>
                <c:pt idx="39" formatCode="General">
                  <c:v>4.09932659416E-4</c:v>
                </c:pt>
                <c:pt idx="40" formatCode="General">
                  <c:v>3.14619190502E-4</c:v>
                </c:pt>
                <c:pt idx="41" formatCode="General">
                  <c:v>2.4132298359099999E-4</c:v>
                </c:pt>
                <c:pt idx="42" formatCode="General">
                  <c:v>1.8501789076599999E-4</c:v>
                </c:pt>
                <c:pt idx="43" formatCode="General">
                  <c:v>1.4180020340499999E-4</c:v>
                </c:pt>
                <c:pt idx="44" formatCode="General">
                  <c:v>1.0864848828700001E-4</c:v>
                </c:pt>
                <c:pt idx="45">
                  <c:v>8.3230306632599995E-5</c:v>
                </c:pt>
                <c:pt idx="46">
                  <c:v>6.37486727587E-5</c:v>
                </c:pt>
                <c:pt idx="47">
                  <c:v>4.8821219708800001E-5</c:v>
                </c:pt>
                <c:pt idx="48">
                  <c:v>3.7385755523900002E-5</c:v>
                </c:pt>
                <c:pt idx="49">
                  <c:v>2.86268209199E-5</c:v>
                </c:pt>
                <c:pt idx="50">
                  <c:v>2.1918794905500001E-5</c:v>
                </c:pt>
                <c:pt idx="51">
                  <c:v>1.6781945454200001E-5</c:v>
                </c:pt>
                <c:pt idx="52">
                  <c:v>1.2848552969499999E-5</c:v>
                </c:pt>
                <c:pt idx="53">
                  <c:v>9.8368405471700006E-6</c:v>
                </c:pt>
                <c:pt idx="54">
                  <c:v>7.5309368260600002E-6</c:v>
                </c:pt>
                <c:pt idx="55">
                  <c:v>5.7654899948099998E-6</c:v>
                </c:pt>
                <c:pt idx="56">
                  <c:v>4.4138617849300003E-6</c:v>
                </c:pt>
                <c:pt idx="57">
                  <c:v>3.3790734305199998E-6</c:v>
                </c:pt>
                <c:pt idx="58">
                  <c:v>2.5868650198500001E-6</c:v>
                </c:pt>
                <c:pt idx="59">
                  <c:v>1.9803766321900001E-6</c:v>
                </c:pt>
                <c:pt idx="60">
                  <c:v>1.51607330192E-6</c:v>
                </c:pt>
                <c:pt idx="61">
                  <c:v>1.1606235213999999E-6</c:v>
                </c:pt>
                <c:pt idx="62">
                  <c:v>8.8850850105100003E-7</c:v>
                </c:pt>
                <c:pt idx="63">
                  <c:v>6.80191312854E-7</c:v>
                </c:pt>
                <c:pt idx="64">
                  <c:v>5.2071491658000004E-7</c:v>
                </c:pt>
                <c:pt idx="65">
                  <c:v>3.9862867048199998E-7</c:v>
                </c:pt>
                <c:pt idx="66">
                  <c:v>3.0516640237300001E-7</c:v>
                </c:pt>
                <c:pt idx="67">
                  <c:v>2.33617114286E-7</c:v>
                </c:pt>
                <c:pt idx="68">
                  <c:v>1.7884318743799999E-7</c:v>
                </c:pt>
                <c:pt idx="69">
                  <c:v>1.36911523065E-7</c:v>
                </c:pt>
                <c:pt idx="70">
                  <c:v>1.04811150976E-7</c:v>
                </c:pt>
                <c:pt idx="71">
                  <c:v>8.0237038905100005E-8</c:v>
                </c:pt>
                <c:pt idx="72">
                  <c:v>6.1424584888599999E-8</c:v>
                </c:pt>
                <c:pt idx="73">
                  <c:v>4.7022911665300002E-8</c:v>
                </c:pt>
                <c:pt idx="74">
                  <c:v>3.59978668131E-8</c:v>
                </c:pt>
                <c:pt idx="75">
                  <c:v>2.7557764533E-8</c:v>
                </c:pt>
                <c:pt idx="76">
                  <c:v>2.1096537487199999E-8</c:v>
                </c:pt>
                <c:pt idx="77">
                  <c:v>1.61502169653E-8</c:v>
                </c:pt>
                <c:pt idx="78">
                  <c:v>1.23636165535E-8</c:v>
                </c:pt>
                <c:pt idx="79">
                  <c:v>9.4648270705199995E-9</c:v>
                </c:pt>
                <c:pt idx="80">
                  <c:v>7.2456913793500002E-9</c:v>
                </c:pt>
                <c:pt idx="81">
                  <c:v>5.5468570590800004E-9</c:v>
                </c:pt>
                <c:pt idx="82">
                  <c:v>4.2463336211800002E-9</c:v>
                </c:pt>
                <c:pt idx="83">
                  <c:v>3.25073260159E-9</c:v>
                </c:pt>
                <c:pt idx="84">
                  <c:v>2.4885615038999998E-9</c:v>
                </c:pt>
                <c:pt idx="85">
                  <c:v>1.9050900485300001E-9</c:v>
                </c:pt>
                <c:pt idx="86">
                  <c:v>1.4584200849800001E-9</c:v>
                </c:pt>
                <c:pt idx="87">
                  <c:v>1.1164769560699999E-9</c:v>
                </c:pt>
                <c:pt idx="88">
                  <c:v>8.5470626993299999E-10</c:v>
                </c:pt>
                <c:pt idx="89">
                  <c:v>6.5431068927500004E-10</c:v>
                </c:pt>
                <c:pt idx="90">
                  <c:v>5.00900125146E-10</c:v>
                </c:pt>
                <c:pt idx="91">
                  <c:v>3.83458407829E-10</c:v>
                </c:pt>
                <c:pt idx="92">
                  <c:v>2.9355223336300002E-10</c:v>
                </c:pt>
                <c:pt idx="93">
                  <c:v>2.2472558146000001E-10</c:v>
                </c:pt>
                <c:pt idx="94">
                  <c:v>1.7203611896400001E-10</c:v>
                </c:pt>
                <c:pt idx="95">
                  <c:v>1.3170029876600001E-10</c:v>
                </c:pt>
                <c:pt idx="96">
                  <c:v>1.0082166928200001E-10</c:v>
                </c:pt>
                <c:pt idx="97">
                  <c:v>7.7182884854299997E-11</c:v>
                </c:pt>
                <c:pt idx="98">
                  <c:v>5.9086481665800005E-11</c:v>
                </c:pt>
                <c:pt idx="99">
                  <c:v>4.5232985549100003E-11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480576"/>
        <c:axId val="41229056"/>
      </c:lineChart>
      <c:catAx>
        <c:axId val="51480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229056"/>
        <c:crosses val="autoZero"/>
        <c:auto val="1"/>
        <c:lblAlgn val="ctr"/>
        <c:lblOffset val="100"/>
        <c:noMultiLvlLbl val="0"/>
      </c:catAx>
      <c:valAx>
        <c:axId val="4122905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14805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FPS3 Downlink Packet Arrival Interval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fps3_downlink_arrival!$B$1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val>
            <c:numRef>
              <c:f>fps3_downlink_arrival!$B$2:$B$101</c:f>
              <c:numCache>
                <c:formatCode>General</c:formatCode>
                <c:ptCount val="100"/>
                <c:pt idx="0">
                  <c:v>3.1071983428299999E-3</c:v>
                </c:pt>
                <c:pt idx="1">
                  <c:v>1.2946659761800001E-3</c:v>
                </c:pt>
                <c:pt idx="2">
                  <c:v>5.6965302951799996E-4</c:v>
                </c:pt>
                <c:pt idx="3">
                  <c:v>8.8037286380099995E-4</c:v>
                </c:pt>
                <c:pt idx="4">
                  <c:v>8.28586224754E-4</c:v>
                </c:pt>
                <c:pt idx="5">
                  <c:v>1.24287933713E-3</c:v>
                </c:pt>
                <c:pt idx="6">
                  <c:v>2.33039875712E-3</c:v>
                </c:pt>
                <c:pt idx="7">
                  <c:v>3.1589849818699999E-3</c:v>
                </c:pt>
                <c:pt idx="8">
                  <c:v>5.6447436561399998E-3</c:v>
                </c:pt>
                <c:pt idx="9">
                  <c:v>7.6126359399299997E-3</c:v>
                </c:pt>
                <c:pt idx="10">
                  <c:v>1.23770067323E-2</c:v>
                </c:pt>
                <c:pt idx="11">
                  <c:v>1.9419989642699999E-2</c:v>
                </c:pt>
                <c:pt idx="12">
                  <c:v>3.4023821853999998E-2</c:v>
                </c:pt>
                <c:pt idx="13">
                  <c:v>6.6338684619399998E-2</c:v>
                </c:pt>
                <c:pt idx="14">
                  <c:v>0.121905748317</c:v>
                </c:pt>
                <c:pt idx="15">
                  <c:v>0.18549974106700001</c:v>
                </c:pt>
                <c:pt idx="16">
                  <c:v>0.206214396686</c:v>
                </c:pt>
                <c:pt idx="17">
                  <c:v>0.14246504401900001</c:v>
                </c:pt>
                <c:pt idx="18">
                  <c:v>7.8197824961199994E-2</c:v>
                </c:pt>
                <c:pt idx="19">
                  <c:v>4.0548938373900001E-2</c:v>
                </c:pt>
                <c:pt idx="20">
                  <c:v>2.4029000517899999E-2</c:v>
                </c:pt>
                <c:pt idx="21">
                  <c:v>1.37752459865E-2</c:v>
                </c:pt>
                <c:pt idx="22">
                  <c:v>8.2858622475400004E-3</c:v>
                </c:pt>
                <c:pt idx="23">
                  <c:v>4.9197307094799997E-3</c:v>
                </c:pt>
                <c:pt idx="24">
                  <c:v>3.0036250647299998E-3</c:v>
                </c:pt>
                <c:pt idx="25">
                  <c:v>1.24287933713E-3</c:v>
                </c:pt>
                <c:pt idx="26">
                  <c:v>9.3215950284800001E-4</c:v>
                </c:pt>
                <c:pt idx="27">
                  <c:v>7.7679958570700005E-4</c:v>
                </c:pt>
                <c:pt idx="28">
                  <c:v>8.28586224754E-4</c:v>
                </c:pt>
                <c:pt idx="29">
                  <c:v>6.2143966856599998E-4</c:v>
                </c:pt>
                <c:pt idx="30">
                  <c:v>5.1786639047100001E-4</c:v>
                </c:pt>
                <c:pt idx="31" formatCode="0.00E+00">
                  <c:v>5.1786639047100002E-5</c:v>
                </c:pt>
                <c:pt idx="32">
                  <c:v>1.5535991714099999E-4</c:v>
                </c:pt>
                <c:pt idx="33" formatCode="0.00E+00">
                  <c:v>5.1786639047100002E-5</c:v>
                </c:pt>
                <c:pt idx="34">
                  <c:v>1.5535991714099999E-4</c:v>
                </c:pt>
                <c:pt idx="35">
                  <c:v>1.03573278094E-4</c:v>
                </c:pt>
                <c:pt idx="36">
                  <c:v>1.03573278094E-4</c:v>
                </c:pt>
                <c:pt idx="37" formatCode="0.00E+00">
                  <c:v>5.1786639047100002E-5</c:v>
                </c:pt>
                <c:pt idx="38">
                  <c:v>1.03573278094E-4</c:v>
                </c:pt>
                <c:pt idx="39">
                  <c:v>0</c:v>
                </c:pt>
                <c:pt idx="40" formatCode="0.00E+00">
                  <c:v>5.1786639047100002E-5</c:v>
                </c:pt>
                <c:pt idx="41">
                  <c:v>1.03573278094E-4</c:v>
                </c:pt>
                <c:pt idx="42">
                  <c:v>0</c:v>
                </c:pt>
                <c:pt idx="43">
                  <c:v>0</c:v>
                </c:pt>
                <c:pt idx="44" formatCode="0.00E+00">
                  <c:v>5.1786639047100002E-5</c:v>
                </c:pt>
                <c:pt idx="45">
                  <c:v>0</c:v>
                </c:pt>
                <c:pt idx="46" formatCode="0.00E+00">
                  <c:v>5.1786639047100002E-5</c:v>
                </c:pt>
                <c:pt idx="47">
                  <c:v>0</c:v>
                </c:pt>
                <c:pt idx="48">
                  <c:v>1.03573278094E-4</c:v>
                </c:pt>
                <c:pt idx="49">
                  <c:v>0</c:v>
                </c:pt>
                <c:pt idx="50">
                  <c:v>0</c:v>
                </c:pt>
                <c:pt idx="51" formatCode="0.00E+00">
                  <c:v>5.1786639047100002E-5</c:v>
                </c:pt>
                <c:pt idx="52">
                  <c:v>1.5535991714099999E-4</c:v>
                </c:pt>
                <c:pt idx="53" formatCode="0.00E+00">
                  <c:v>5.1786639047100002E-5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2.0714655618900001E-4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 formatCode="0.00E+00">
                  <c:v>5.1786639047100002E-5</c:v>
                </c:pt>
                <c:pt idx="69" formatCode="0.00E+00">
                  <c:v>5.1786639047100002E-5</c:v>
                </c:pt>
                <c:pt idx="70" formatCode="0.00E+00">
                  <c:v>5.1786639047100002E-5</c:v>
                </c:pt>
                <c:pt idx="71">
                  <c:v>0</c:v>
                </c:pt>
                <c:pt idx="72" formatCode="0.00E+00">
                  <c:v>5.1786639047100002E-5</c:v>
                </c:pt>
                <c:pt idx="73" formatCode="0.00E+00">
                  <c:v>5.1786639047100002E-5</c:v>
                </c:pt>
                <c:pt idx="74" formatCode="0.00E+00">
                  <c:v>5.1786639047100002E-5</c:v>
                </c:pt>
                <c:pt idx="75" formatCode="0.00E+00">
                  <c:v>5.1786639047100002E-5</c:v>
                </c:pt>
                <c:pt idx="76">
                  <c:v>0</c:v>
                </c:pt>
                <c:pt idx="77" formatCode="0.00E+00">
                  <c:v>5.1786639047100002E-5</c:v>
                </c:pt>
                <c:pt idx="78" formatCode="0.00E+00">
                  <c:v>5.1786639047100002E-5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1.03573278094E-4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 formatCode="0.00E+00">
                  <c:v>5.1786639047100002E-5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 formatCode="0.00E+00">
                  <c:v>5.1786639047100002E-5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fps3_downlink_arrival!$C$1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val>
            <c:numRef>
              <c:f>fps3_downlink_arrival!$C$2:$C$101</c:f>
              <c:numCache>
                <c:formatCode>0.00E+00</c:formatCode>
                <c:ptCount val="100"/>
                <c:pt idx="0">
                  <c:v>6.8578571784699997E-52</c:v>
                </c:pt>
                <c:pt idx="1">
                  <c:v>4.4713219614100002E-37</c:v>
                </c:pt>
                <c:pt idx="2">
                  <c:v>1.67599156226E-26</c:v>
                </c:pt>
                <c:pt idx="3">
                  <c:v>5.7506907896200003E-19</c:v>
                </c:pt>
                <c:pt idx="4">
                  <c:v>1.3124062413E-13</c:v>
                </c:pt>
                <c:pt idx="5">
                  <c:v>8.2500446686300004E-10</c:v>
                </c:pt>
                <c:pt idx="6">
                  <c:v>3.95443048135E-7</c:v>
                </c:pt>
                <c:pt idx="7">
                  <c:v>2.99779056845E-5</c:v>
                </c:pt>
                <c:pt idx="8" formatCode="General">
                  <c:v>6.0623544511400002E-4</c:v>
                </c:pt>
                <c:pt idx="9" formatCode="General">
                  <c:v>4.7564211485200004E-3</c:v>
                </c:pt>
                <c:pt idx="10" formatCode="General">
                  <c:v>1.89356773065E-2</c:v>
                </c:pt>
                <c:pt idx="11" formatCode="General">
                  <c:v>4.6362166584800003E-2</c:v>
                </c:pt>
                <c:pt idx="12" formatCode="General">
                  <c:v>8.0126133502799998E-2</c:v>
                </c:pt>
                <c:pt idx="13" formatCode="General">
                  <c:v>0.10789298958599999</c:v>
                </c:pt>
                <c:pt idx="14" formatCode="General">
                  <c:v>0.12149164704900001</c:v>
                </c:pt>
                <c:pt idx="15" formatCode="General">
                  <c:v>0.12035097158999999</c:v>
                </c:pt>
                <c:pt idx="16" formatCode="General">
                  <c:v>0.108762155395</c:v>
                </c:pt>
                <c:pt idx="17" formatCode="General">
                  <c:v>9.2031042548200007E-2</c:v>
                </c:pt>
                <c:pt idx="18" formatCode="General">
                  <c:v>7.4287951499200006E-2</c:v>
                </c:pt>
                <c:pt idx="19" formatCode="General">
                  <c:v>5.7973996487000003E-2</c:v>
                </c:pt>
                <c:pt idx="20" formatCode="General">
                  <c:v>4.4160823906500002E-2</c:v>
                </c:pt>
                <c:pt idx="21" formatCode="General">
                  <c:v>3.3060520353900003E-2</c:v>
                </c:pt>
                <c:pt idx="22" formatCode="General">
                  <c:v>2.4444756252099999E-2</c:v>
                </c:pt>
                <c:pt idx="23" formatCode="General">
                  <c:v>1.7914099517000001E-2</c:v>
                </c:pt>
                <c:pt idx="24" formatCode="General">
                  <c:v>1.30446851986E-2</c:v>
                </c:pt>
                <c:pt idx="25" formatCode="General">
                  <c:v>9.4555536956400007E-3</c:v>
                </c:pt>
                <c:pt idx="26" formatCode="General">
                  <c:v>6.8315276096900003E-3</c:v>
                </c:pt>
                <c:pt idx="27" formatCode="General">
                  <c:v>4.9241290359500001E-3</c:v>
                </c:pt>
                <c:pt idx="28" formatCode="General">
                  <c:v>3.5433225367500001E-3</c:v>
                </c:pt>
                <c:pt idx="29" formatCode="General">
                  <c:v>2.54664635272E-3</c:v>
                </c:pt>
                <c:pt idx="30" formatCode="General">
                  <c:v>1.828738575E-3</c:v>
                </c:pt>
                <c:pt idx="31" formatCode="General">
                  <c:v>1.31239913873E-3</c:v>
                </c:pt>
                <c:pt idx="32" formatCode="General">
                  <c:v>9.4142934864999996E-4</c:v>
                </c:pt>
                <c:pt idx="33" formatCode="General">
                  <c:v>6.7510540798599997E-4</c:v>
                </c:pt>
                <c:pt idx="34" formatCode="General">
                  <c:v>4.8401252542999999E-4</c:v>
                </c:pt>
                <c:pt idx="35" formatCode="General">
                  <c:v>3.4695311592100001E-4</c:v>
                </c:pt>
                <c:pt idx="36" formatCode="General">
                  <c:v>2.48676208675E-4</c:v>
                </c:pt>
                <c:pt idx="37" formatCode="General">
                  <c:v>1.78222003502E-4</c:v>
                </c:pt>
                <c:pt idx="38" formatCode="General">
                  <c:v>1.27721012166E-4</c:v>
                </c:pt>
                <c:pt idx="39">
                  <c:v>9.1526048582299998E-5</c:v>
                </c:pt>
                <c:pt idx="40">
                  <c:v>6.5586385616699995E-5</c:v>
                </c:pt>
                <c:pt idx="41">
                  <c:v>4.69973205629E-5</c:v>
                </c:pt>
                <c:pt idx="42">
                  <c:v>3.3676397797400002E-5</c:v>
                </c:pt>
                <c:pt idx="43">
                  <c:v>2.4130884584199999E-5</c:v>
                </c:pt>
                <c:pt idx="44">
                  <c:v>1.72908892056E-5</c:v>
                </c:pt>
                <c:pt idx="45">
                  <c:v>1.23896456924E-5</c:v>
                </c:pt>
                <c:pt idx="46">
                  <c:v>8.8776626055999995E-6</c:v>
                </c:pt>
                <c:pt idx="47">
                  <c:v>6.3611712471399999E-6</c:v>
                </c:pt>
                <c:pt idx="48">
                  <c:v>4.5580030277699998E-6</c:v>
                </c:pt>
                <c:pt idx="49">
                  <c:v>3.2659645426199998E-6</c:v>
                </c:pt>
                <c:pt idx="50">
                  <c:v>2.34017235365E-6</c:v>
                </c:pt>
                <c:pt idx="51">
                  <c:v>1.6768101005599999E-6</c:v>
                </c:pt>
                <c:pt idx="52">
                  <c:v>1.2014886522299999E-6</c:v>
                </c:pt>
                <c:pt idx="53">
                  <c:v>8.6090511825999996E-7</c:v>
                </c:pt>
                <c:pt idx="54">
                  <c:v>6.1686592428699999E-7</c:v>
                </c:pt>
                <c:pt idx="55">
                  <c:v>4.4200398104700001E-7</c:v>
                </c:pt>
                <c:pt idx="56">
                  <c:v>3.1670981086499998E-7</c:v>
                </c:pt>
                <c:pt idx="57">
                  <c:v>2.2693255697099999E-7</c:v>
                </c:pt>
                <c:pt idx="58">
                  <c:v>1.6260431383799999E-7</c:v>
                </c:pt>
                <c:pt idx="59">
                  <c:v>1.16511098211E-7</c:v>
                </c:pt>
                <c:pt idx="60">
                  <c:v>8.3483858168899994E-8</c:v>
                </c:pt>
                <c:pt idx="61">
                  <c:v>5.9818802552399999E-8</c:v>
                </c:pt>
                <c:pt idx="62">
                  <c:v>4.2862047170200003E-8</c:v>
                </c:pt>
                <c:pt idx="63">
                  <c:v>3.0711999952200002E-8</c:v>
                </c:pt>
                <c:pt idx="64">
                  <c:v>2.2006110150799999E-8</c:v>
                </c:pt>
                <c:pt idx="65">
                  <c:v>1.57680672421E-8</c:v>
                </c:pt>
                <c:pt idx="66">
                  <c:v>1.1298314037699999E-8</c:v>
                </c:pt>
                <c:pt idx="67">
                  <c:v>8.0955958424900003E-9</c:v>
                </c:pt>
                <c:pt idx="68">
                  <c:v>5.8007479388300004E-9</c:v>
                </c:pt>
                <c:pt idx="69">
                  <c:v>4.15641754342E-9</c:v>
                </c:pt>
                <c:pt idx="70">
                  <c:v>2.9782033202099999E-9</c:v>
                </c:pt>
                <c:pt idx="71">
                  <c:v>2.1339759335899998E-9</c:v>
                </c:pt>
                <c:pt idx="72">
                  <c:v>1.5290605751999999E-9</c:v>
                </c:pt>
                <c:pt idx="73">
                  <c:v>1.0956197793200001E-9</c:v>
                </c:pt>
                <c:pt idx="74">
                  <c:v>7.8504587709899998E-10</c:v>
                </c:pt>
                <c:pt idx="75">
                  <c:v>5.6250995155399996E-10</c:v>
                </c:pt>
                <c:pt idx="76">
                  <c:v>4.0305599299000002E-10</c:v>
                </c:pt>
                <c:pt idx="77">
                  <c:v>2.88802238991E-10</c:v>
                </c:pt>
                <c:pt idx="78">
                  <c:v>2.0693584685199999E-10</c:v>
                </c:pt>
                <c:pt idx="79">
                  <c:v>1.4827601357499999E-10</c:v>
                </c:pt>
                <c:pt idx="80">
                  <c:v>1.06244406347E-10</c:v>
                </c:pt>
                <c:pt idx="81">
                  <c:v>7.6127443728000006E-11</c:v>
                </c:pt>
                <c:pt idx="82">
                  <c:v>5.4547697028599999E-11</c:v>
                </c:pt>
                <c:pt idx="83">
                  <c:v>3.9085132842500003E-11</c:v>
                </c:pt>
                <c:pt idx="84">
                  <c:v>2.80057214605E-11</c:v>
                </c:pt>
                <c:pt idx="85">
                  <c:v>2.0066976302099999E-11</c:v>
                </c:pt>
                <c:pt idx="86">
                  <c:v>1.43786168293E-11</c:v>
                </c:pt>
                <c:pt idx="87">
                  <c:v>1.0302729160999999E-11</c:v>
                </c:pt>
                <c:pt idx="88">
                  <c:v>7.3822280283099994E-12</c:v>
                </c:pt>
                <c:pt idx="89">
                  <c:v>5.28959752412E-12</c:v>
                </c:pt>
                <c:pt idx="90">
                  <c:v>3.7901622463799997E-12</c:v>
                </c:pt>
                <c:pt idx="91">
                  <c:v>2.7157699216899998E-12</c:v>
                </c:pt>
                <c:pt idx="92">
                  <c:v>1.9459341812099998E-12</c:v>
                </c:pt>
                <c:pt idx="93">
                  <c:v>1.3943227691599999E-12</c:v>
                </c:pt>
                <c:pt idx="94">
                  <c:v>9.9907592114799991E-13</c:v>
                </c:pt>
                <c:pt idx="95">
                  <c:v>7.1586917914399997E-13</c:v>
                </c:pt>
                <c:pt idx="96">
                  <c:v>5.1294268113099996E-13</c:v>
                </c:pt>
                <c:pt idx="97">
                  <c:v>3.6753949156100002E-13</c:v>
                </c:pt>
                <c:pt idx="98">
                  <c:v>2.63353553576E-13</c:v>
                </c:pt>
                <c:pt idx="99">
                  <c:v>1.8870106688800001E-13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728768"/>
        <c:axId val="41247872"/>
      </c:lineChart>
      <c:catAx>
        <c:axId val="53728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ms</a:t>
                </a:r>
              </a:p>
            </c:rich>
          </c:tx>
          <c:overlay val="0"/>
        </c:title>
        <c:majorTickMark val="out"/>
        <c:minorTickMark val="none"/>
        <c:tickLblPos val="nextTo"/>
        <c:crossAx val="41247872"/>
        <c:crosses val="autoZero"/>
        <c:auto val="1"/>
        <c:lblAlgn val="ctr"/>
        <c:lblOffset val="100"/>
        <c:noMultiLvlLbl val="0"/>
      </c:catAx>
      <c:valAx>
        <c:axId val="41247872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7287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fps3_downlink_framelen_adjusted!$B$1</c:f>
              <c:strCache>
                <c:ptCount val="1"/>
                <c:pt idx="0">
                  <c:v>FPS3 Observed</c:v>
                </c:pt>
              </c:strCache>
            </c:strRef>
          </c:tx>
          <c:marker>
            <c:symbol val="none"/>
          </c:marker>
          <c:cat>
            <c:numRef>
              <c:f>fps3_downlink_framelen_adjusted!$A$2:$A$101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fps3_downlink_framelen_adjusted!$B$2:$B$101</c:f>
              <c:numCache>
                <c:formatCode>General</c:formatCode>
                <c:ptCount val="10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2.33039875712E-3</c:v>
                </c:pt>
                <c:pt idx="9">
                  <c:v>1.25323666494E-2</c:v>
                </c:pt>
                <c:pt idx="10">
                  <c:v>6.5769031589799996E-3</c:v>
                </c:pt>
                <c:pt idx="11">
                  <c:v>5.5929570170900004E-3</c:v>
                </c:pt>
                <c:pt idx="12">
                  <c:v>4.9197307094799997E-3</c:v>
                </c:pt>
                <c:pt idx="13">
                  <c:v>9.8912480580000007E-3</c:v>
                </c:pt>
                <c:pt idx="14" formatCode="0.00E+00">
                  <c:v>5.1786639047100002E-5</c:v>
                </c:pt>
                <c:pt idx="15" formatCode="0.00E+00">
                  <c:v>5.1786639047100002E-5</c:v>
                </c:pt>
                <c:pt idx="16" formatCode="0.00E+00">
                  <c:v>5.1786639047100002E-5</c:v>
                </c:pt>
                <c:pt idx="17" formatCode="0.00E+00">
                  <c:v>5.1786639047100002E-5</c:v>
                </c:pt>
                <c:pt idx="18">
                  <c:v>3.1071983428299999E-4</c:v>
                </c:pt>
                <c:pt idx="19">
                  <c:v>1.0875194199899999E-3</c:v>
                </c:pt>
                <c:pt idx="20">
                  <c:v>1.9161056447400001E-3</c:v>
                </c:pt>
                <c:pt idx="21">
                  <c:v>4.40186431901E-3</c:v>
                </c:pt>
                <c:pt idx="22">
                  <c:v>2.69290523045E-3</c:v>
                </c:pt>
                <c:pt idx="23">
                  <c:v>3.0036250647299998E-3</c:v>
                </c:pt>
                <c:pt idx="24">
                  <c:v>3.4179181771100001E-3</c:v>
                </c:pt>
                <c:pt idx="25">
                  <c:v>7.8197824961200001E-3</c:v>
                </c:pt>
                <c:pt idx="26">
                  <c:v>4.81615743138E-3</c:v>
                </c:pt>
                <c:pt idx="27">
                  <c:v>6.1626100466100004E-3</c:v>
                </c:pt>
                <c:pt idx="28">
                  <c:v>7.4572760227899996E-3</c:v>
                </c:pt>
                <c:pt idx="29">
                  <c:v>2.01450025893E-2</c:v>
                </c:pt>
                <c:pt idx="30">
                  <c:v>1.25323666494E-2</c:v>
                </c:pt>
                <c:pt idx="31">
                  <c:v>1.40859658208E-2</c:v>
                </c:pt>
                <c:pt idx="32">
                  <c:v>1.6261004660800001E-2</c:v>
                </c:pt>
                <c:pt idx="33">
                  <c:v>3.6302433972000003E-2</c:v>
                </c:pt>
                <c:pt idx="34">
                  <c:v>2.0611082340799999E-2</c:v>
                </c:pt>
                <c:pt idx="35">
                  <c:v>2.1284308648399999E-2</c:v>
                </c:pt>
                <c:pt idx="36">
                  <c:v>2.5427239772099999E-2</c:v>
                </c:pt>
                <c:pt idx="37">
                  <c:v>5.7586742620399999E-2</c:v>
                </c:pt>
                <c:pt idx="38">
                  <c:v>3.3247022268300001E-2</c:v>
                </c:pt>
                <c:pt idx="39">
                  <c:v>3.70792335577E-2</c:v>
                </c:pt>
                <c:pt idx="40">
                  <c:v>3.8166752977700003E-2</c:v>
                </c:pt>
                <c:pt idx="41">
                  <c:v>8.1305023303999996E-2</c:v>
                </c:pt>
                <c:pt idx="42">
                  <c:v>4.0911444847200003E-2</c:v>
                </c:pt>
                <c:pt idx="43">
                  <c:v>3.8011393060600002E-2</c:v>
                </c:pt>
                <c:pt idx="44">
                  <c:v>3.5991714137800002E-2</c:v>
                </c:pt>
                <c:pt idx="45">
                  <c:v>6.6960124287900005E-2</c:v>
                </c:pt>
                <c:pt idx="46">
                  <c:v>3.1279129984499998E-2</c:v>
                </c:pt>
                <c:pt idx="47">
                  <c:v>2.82755049197E-2</c:v>
                </c:pt>
                <c:pt idx="48">
                  <c:v>2.6618332470199998E-2</c:v>
                </c:pt>
                <c:pt idx="49">
                  <c:v>5.0595546349000001E-2</c:v>
                </c:pt>
                <c:pt idx="50">
                  <c:v>2.2423614707400001E-2</c:v>
                </c:pt>
                <c:pt idx="51">
                  <c:v>1.7296737441699999E-2</c:v>
                </c:pt>
                <c:pt idx="52">
                  <c:v>1.68306576903E-2</c:v>
                </c:pt>
                <c:pt idx="53">
                  <c:v>2.8430864836900001E-2</c:v>
                </c:pt>
                <c:pt idx="54">
                  <c:v>1.04609010875E-2</c:v>
                </c:pt>
                <c:pt idx="55">
                  <c:v>8.3894355256300002E-3</c:v>
                </c:pt>
                <c:pt idx="56">
                  <c:v>7.5608493008800003E-3</c:v>
                </c:pt>
                <c:pt idx="57">
                  <c:v>1.0875194199900001E-2</c:v>
                </c:pt>
                <c:pt idx="58">
                  <c:v>4.9715173485200001E-3</c:v>
                </c:pt>
                <c:pt idx="59">
                  <c:v>3.3661315380599998E-3</c:v>
                </c:pt>
                <c:pt idx="60">
                  <c:v>3.1589849818699999E-3</c:v>
                </c:pt>
                <c:pt idx="61">
                  <c:v>5.5411703780400001E-3</c:v>
                </c:pt>
                <c:pt idx="62">
                  <c:v>2.0196789228400002E-3</c:v>
                </c:pt>
                <c:pt idx="63">
                  <c:v>1.81253236665E-3</c:v>
                </c:pt>
                <c:pt idx="64">
                  <c:v>2.0196789228400002E-3</c:v>
                </c:pt>
                <c:pt idx="65">
                  <c:v>1.9678922837899999E-3</c:v>
                </c:pt>
                <c:pt idx="66">
                  <c:v>8.8037286380099995E-4</c:v>
                </c:pt>
                <c:pt idx="67">
                  <c:v>1.0357327809400001E-3</c:v>
                </c:pt>
                <c:pt idx="68">
                  <c:v>1.24287933713E-3</c:v>
                </c:pt>
                <c:pt idx="69">
                  <c:v>2.4339720352099998E-3</c:v>
                </c:pt>
                <c:pt idx="70">
                  <c:v>9.3215950284800001E-4</c:v>
                </c:pt>
                <c:pt idx="71">
                  <c:v>1.3464526152299999E-3</c:v>
                </c:pt>
                <c:pt idx="72">
                  <c:v>1.3982392542699999E-3</c:v>
                </c:pt>
                <c:pt idx="73">
                  <c:v>2.5375453133099999E-3</c:v>
                </c:pt>
                <c:pt idx="74">
                  <c:v>1.0357327809400001E-3</c:v>
                </c:pt>
                <c:pt idx="75">
                  <c:v>1.19109269808E-3</c:v>
                </c:pt>
                <c:pt idx="76">
                  <c:v>1.2946659761800001E-3</c:v>
                </c:pt>
                <c:pt idx="77">
                  <c:v>1.7607457276E-3</c:v>
                </c:pt>
                <c:pt idx="78">
                  <c:v>7.7679958570700005E-4</c:v>
                </c:pt>
                <c:pt idx="79">
                  <c:v>6.2143966856599998E-4</c:v>
                </c:pt>
                <c:pt idx="80">
                  <c:v>2.0714655618900001E-4</c:v>
                </c:pt>
                <c:pt idx="81">
                  <c:v>1.24287933713E-3</c:v>
                </c:pt>
                <c:pt idx="82">
                  <c:v>8.28586224754E-4</c:v>
                </c:pt>
                <c:pt idx="83">
                  <c:v>5.1786639047100001E-4</c:v>
                </c:pt>
                <c:pt idx="84">
                  <c:v>6.2143966856599998E-4</c:v>
                </c:pt>
                <c:pt idx="85">
                  <c:v>7.7679958570700005E-4</c:v>
                </c:pt>
                <c:pt idx="86">
                  <c:v>7.2501294665999999E-4</c:v>
                </c:pt>
                <c:pt idx="87">
                  <c:v>4.66079751424E-4</c:v>
                </c:pt>
                <c:pt idx="88">
                  <c:v>4.14293112377E-4</c:v>
                </c:pt>
                <c:pt idx="89">
                  <c:v>3.6250647332999999E-4</c:v>
                </c:pt>
                <c:pt idx="90">
                  <c:v>2.0714655618900001E-4</c:v>
                </c:pt>
                <c:pt idx="91">
                  <c:v>5.6965302951799996E-4</c:v>
                </c:pt>
                <c:pt idx="92">
                  <c:v>3.6250647332999999E-4</c:v>
                </c:pt>
                <c:pt idx="93">
                  <c:v>6.7322630761300004E-4</c:v>
                </c:pt>
                <c:pt idx="94">
                  <c:v>2.5893319523599998E-4</c:v>
                </c:pt>
                <c:pt idx="95">
                  <c:v>5.1786639047100001E-4</c:v>
                </c:pt>
                <c:pt idx="96">
                  <c:v>1.5535991714099999E-4</c:v>
                </c:pt>
                <c:pt idx="97">
                  <c:v>5.1786639047100001E-4</c:v>
                </c:pt>
                <c:pt idx="98">
                  <c:v>3.6250647332999999E-4</c:v>
                </c:pt>
                <c:pt idx="99">
                  <c:v>1.03573278094E-4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fps3_downlink_framelen_adjusted!$C$1</c:f>
              <c:strCache>
                <c:ptCount val="1"/>
                <c:pt idx="0">
                  <c:v>Proposed LEV</c:v>
                </c:pt>
              </c:strCache>
            </c:strRef>
          </c:tx>
          <c:marker>
            <c:symbol val="none"/>
          </c:marker>
          <c:cat>
            <c:numRef>
              <c:f>fps3_downlink_framelen_adjusted!$A$2:$A$101</c:f>
              <c:numCache>
                <c:formatCode>General</c:formatCode>
                <c:ptCount val="10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  <c:pt idx="27">
                  <c:v>280</c:v>
                </c:pt>
                <c:pt idx="28">
                  <c:v>290</c:v>
                </c:pt>
                <c:pt idx="29">
                  <c:v>300</c:v>
                </c:pt>
                <c:pt idx="30">
                  <c:v>310</c:v>
                </c:pt>
                <c:pt idx="31">
                  <c:v>320</c:v>
                </c:pt>
                <c:pt idx="32">
                  <c:v>330</c:v>
                </c:pt>
                <c:pt idx="33">
                  <c:v>340</c:v>
                </c:pt>
                <c:pt idx="34">
                  <c:v>350</c:v>
                </c:pt>
                <c:pt idx="35">
                  <c:v>360</c:v>
                </c:pt>
                <c:pt idx="36">
                  <c:v>370</c:v>
                </c:pt>
                <c:pt idx="37">
                  <c:v>380</c:v>
                </c:pt>
                <c:pt idx="38">
                  <c:v>390</c:v>
                </c:pt>
                <c:pt idx="39">
                  <c:v>400</c:v>
                </c:pt>
                <c:pt idx="40">
                  <c:v>410</c:v>
                </c:pt>
                <c:pt idx="41">
                  <c:v>420</c:v>
                </c:pt>
                <c:pt idx="42">
                  <c:v>430</c:v>
                </c:pt>
                <c:pt idx="43">
                  <c:v>440</c:v>
                </c:pt>
                <c:pt idx="44">
                  <c:v>450</c:v>
                </c:pt>
                <c:pt idx="45">
                  <c:v>460</c:v>
                </c:pt>
                <c:pt idx="46">
                  <c:v>470</c:v>
                </c:pt>
                <c:pt idx="47">
                  <c:v>480</c:v>
                </c:pt>
                <c:pt idx="48">
                  <c:v>490</c:v>
                </c:pt>
                <c:pt idx="49">
                  <c:v>500</c:v>
                </c:pt>
                <c:pt idx="50">
                  <c:v>510</c:v>
                </c:pt>
                <c:pt idx="51">
                  <c:v>520</c:v>
                </c:pt>
                <c:pt idx="52">
                  <c:v>530</c:v>
                </c:pt>
                <c:pt idx="53">
                  <c:v>540</c:v>
                </c:pt>
                <c:pt idx="54">
                  <c:v>550</c:v>
                </c:pt>
                <c:pt idx="55">
                  <c:v>560</c:v>
                </c:pt>
                <c:pt idx="56">
                  <c:v>570</c:v>
                </c:pt>
                <c:pt idx="57">
                  <c:v>580</c:v>
                </c:pt>
                <c:pt idx="58">
                  <c:v>590</c:v>
                </c:pt>
                <c:pt idx="59">
                  <c:v>600</c:v>
                </c:pt>
                <c:pt idx="60">
                  <c:v>610</c:v>
                </c:pt>
                <c:pt idx="61">
                  <c:v>620</c:v>
                </c:pt>
                <c:pt idx="62">
                  <c:v>630</c:v>
                </c:pt>
                <c:pt idx="63">
                  <c:v>640</c:v>
                </c:pt>
                <c:pt idx="64">
                  <c:v>650</c:v>
                </c:pt>
                <c:pt idx="65">
                  <c:v>660</c:v>
                </c:pt>
                <c:pt idx="66">
                  <c:v>670</c:v>
                </c:pt>
                <c:pt idx="67">
                  <c:v>680</c:v>
                </c:pt>
                <c:pt idx="68">
                  <c:v>690</c:v>
                </c:pt>
                <c:pt idx="69">
                  <c:v>700</c:v>
                </c:pt>
                <c:pt idx="70">
                  <c:v>710</c:v>
                </c:pt>
                <c:pt idx="71">
                  <c:v>720</c:v>
                </c:pt>
                <c:pt idx="72">
                  <c:v>730</c:v>
                </c:pt>
                <c:pt idx="73">
                  <c:v>740</c:v>
                </c:pt>
                <c:pt idx="74">
                  <c:v>750</c:v>
                </c:pt>
                <c:pt idx="75">
                  <c:v>760</c:v>
                </c:pt>
                <c:pt idx="76">
                  <c:v>770</c:v>
                </c:pt>
                <c:pt idx="77">
                  <c:v>780</c:v>
                </c:pt>
                <c:pt idx="78">
                  <c:v>790</c:v>
                </c:pt>
                <c:pt idx="79">
                  <c:v>800</c:v>
                </c:pt>
                <c:pt idx="80">
                  <c:v>810</c:v>
                </c:pt>
                <c:pt idx="81">
                  <c:v>820</c:v>
                </c:pt>
                <c:pt idx="82">
                  <c:v>830</c:v>
                </c:pt>
                <c:pt idx="83">
                  <c:v>840</c:v>
                </c:pt>
                <c:pt idx="84">
                  <c:v>850</c:v>
                </c:pt>
                <c:pt idx="85">
                  <c:v>860</c:v>
                </c:pt>
                <c:pt idx="86">
                  <c:v>870</c:v>
                </c:pt>
                <c:pt idx="87">
                  <c:v>880</c:v>
                </c:pt>
                <c:pt idx="88">
                  <c:v>890</c:v>
                </c:pt>
                <c:pt idx="89">
                  <c:v>900</c:v>
                </c:pt>
                <c:pt idx="90">
                  <c:v>910</c:v>
                </c:pt>
                <c:pt idx="91">
                  <c:v>920</c:v>
                </c:pt>
                <c:pt idx="92">
                  <c:v>930</c:v>
                </c:pt>
                <c:pt idx="93">
                  <c:v>940</c:v>
                </c:pt>
                <c:pt idx="94">
                  <c:v>950</c:v>
                </c:pt>
                <c:pt idx="95">
                  <c:v>960</c:v>
                </c:pt>
                <c:pt idx="96">
                  <c:v>970</c:v>
                </c:pt>
                <c:pt idx="97">
                  <c:v>980</c:v>
                </c:pt>
                <c:pt idx="98">
                  <c:v>990</c:v>
                </c:pt>
                <c:pt idx="99">
                  <c:v>1000</c:v>
                </c:pt>
              </c:numCache>
            </c:numRef>
          </c:cat>
          <c:val>
            <c:numRef>
              <c:f>fps3_downlink_framelen_adjusted!$C$2:$C$101</c:f>
              <c:numCache>
                <c:formatCode>0.00E+00</c:formatCode>
                <c:ptCount val="100"/>
                <c:pt idx="0">
                  <c:v>1.2132417319799999E-32</c:v>
                </c:pt>
                <c:pt idx="1">
                  <c:v>3.35629611554E-29</c:v>
                </c:pt>
                <c:pt idx="2">
                  <c:v>3.9517596479999997E-26</c:v>
                </c:pt>
                <c:pt idx="3">
                  <c:v>2.1685281983999999E-23</c:v>
                </c:pt>
                <c:pt idx="4">
                  <c:v>6.0147934242299999E-21</c:v>
                </c:pt>
                <c:pt idx="5">
                  <c:v>9.0667027000200008E-19</c:v>
                </c:pt>
                <c:pt idx="6">
                  <c:v>7.9249422310600005E-17</c:v>
                </c:pt>
                <c:pt idx="7">
                  <c:v>4.2561290124999998E-15</c:v>
                </c:pt>
                <c:pt idx="8">
                  <c:v>1.47906073439E-13</c:v>
                </c:pt>
                <c:pt idx="9">
                  <c:v>3.4833827687900001E-12</c:v>
                </c:pt>
                <c:pt idx="10">
                  <c:v>5.7945074026299998E-11</c:v>
                </c:pt>
                <c:pt idx="11">
                  <c:v>7.0644736603899998E-10</c:v>
                </c:pt>
                <c:pt idx="12">
                  <c:v>6.5242918481200002E-9</c:v>
                </c:pt>
                <c:pt idx="13">
                  <c:v>4.7010545086799999E-8</c:v>
                </c:pt>
                <c:pt idx="14">
                  <c:v>2.7134468587799999E-7</c:v>
                </c:pt>
                <c:pt idx="15">
                  <c:v>1.2845463578999999E-6</c:v>
                </c:pt>
                <c:pt idx="16">
                  <c:v>5.0936708186600003E-6</c:v>
                </c:pt>
                <c:pt idx="17">
                  <c:v>1.7240201818300001E-5</c:v>
                </c:pt>
                <c:pt idx="18">
                  <c:v>5.06515607754E-5</c:v>
                </c:pt>
                <c:pt idx="19" formatCode="General">
                  <c:v>1.31133675109E-4</c:v>
                </c:pt>
                <c:pt idx="20" formatCode="General">
                  <c:v>3.03210511613E-4</c:v>
                </c:pt>
                <c:pt idx="21" formatCode="General">
                  <c:v>6.3372404408400002E-4</c:v>
                </c:pt>
                <c:pt idx="22" formatCode="General">
                  <c:v>1.2101657033700001E-3</c:v>
                </c:pt>
                <c:pt idx="23" formatCode="General">
                  <c:v>2.1317952124200001E-3</c:v>
                </c:pt>
                <c:pt idx="24" formatCode="General">
                  <c:v>3.4940288619300002E-3</c:v>
                </c:pt>
                <c:pt idx="25" formatCode="General">
                  <c:v>5.3692845286300002E-3</c:v>
                </c:pt>
                <c:pt idx="26" formatCode="General">
                  <c:v>7.7891503274699998E-3</c:v>
                </c:pt>
                <c:pt idx="27" formatCode="General">
                  <c:v>1.07326297105E-2</c:v>
                </c:pt>
                <c:pt idx="28" formatCode="General">
                  <c:v>1.4123446915999999E-2</c:v>
                </c:pt>
                <c:pt idx="29" formatCode="General">
                  <c:v>1.78368159427E-2</c:v>
                </c:pt>
                <c:pt idx="30" formatCode="General">
                  <c:v>2.1713704441000001E-2</c:v>
                </c:pt>
                <c:pt idx="31" formatCode="General">
                  <c:v>2.5579182629799999E-2</c:v>
                </c:pt>
                <c:pt idx="32" formatCode="General">
                  <c:v>2.92611556277E-2</c:v>
                </c:pt>
                <c:pt idx="33" formatCode="General">
                  <c:v>3.2606423828800003E-2</c:v>
                </c:pt>
                <c:pt idx="34" formatCode="General">
                  <c:v>3.5492171925699999E-2</c:v>
                </c:pt>
                <c:pt idx="35" formatCode="General">
                  <c:v>3.7832221189499998E-2</c:v>
                </c:pt>
                <c:pt idx="36" formatCode="General">
                  <c:v>3.9578387594200001E-2</c:v>
                </c:pt>
                <c:pt idx="37" formatCode="General">
                  <c:v>4.0717930859200002E-2</c:v>
                </c:pt>
                <c:pt idx="38" formatCode="General">
                  <c:v>4.1268353484099997E-2</c:v>
                </c:pt>
                <c:pt idx="39" formatCode="General">
                  <c:v>4.1270793076399998E-2</c:v>
                </c:pt>
                <c:pt idx="40" formatCode="General">
                  <c:v>4.0783053509299998E-2</c:v>
                </c:pt>
                <c:pt idx="41" formatCode="General">
                  <c:v>3.9873041157400001E-2</c:v>
                </c:pt>
                <c:pt idx="42" formatCode="General">
                  <c:v>3.8613086626399999E-2</c:v>
                </c:pt>
                <c:pt idx="43" formatCode="General">
                  <c:v>3.7075385542499999E-2</c:v>
                </c:pt>
                <c:pt idx="44" formatCode="General">
                  <c:v>3.5328604377E-2</c:v>
                </c:pt>
                <c:pt idx="45" formatCode="General">
                  <c:v>3.3435571471E-2</c:v>
                </c:pt>
                <c:pt idx="46" formatCode="General">
                  <c:v>3.1451901568999997E-2</c:v>
                </c:pt>
                <c:pt idx="47" formatCode="General">
                  <c:v>2.94253720174E-2</c:v>
                </c:pt>
                <c:pt idx="48" formatCode="General">
                  <c:v>2.7395867520900001E-2</c:v>
                </c:pt>
                <c:pt idx="49" formatCode="General">
                  <c:v>2.5395726798299999E-2</c:v>
                </c:pt>
                <c:pt idx="50" formatCode="General">
                  <c:v>2.345034994E-2</c:v>
                </c:pt>
                <c:pt idx="51" formatCode="General">
                  <c:v>2.1578953623599999E-2</c:v>
                </c:pt>
                <c:pt idx="52" formatCode="General">
                  <c:v>1.9795388704300001E-2</c:v>
                </c:pt>
                <c:pt idx="53" formatCode="General">
                  <c:v>1.8108958895900001E-2</c:v>
                </c:pt>
                <c:pt idx="54" formatCode="General">
                  <c:v>1.6525199369500001E-2</c:v>
                </c:pt>
                <c:pt idx="55" formatCode="General">
                  <c:v>1.50465899753E-2</c:v>
                </c:pt>
                <c:pt idx="56" formatCode="General">
                  <c:v>1.36731897664E-2</c:v>
                </c:pt>
                <c:pt idx="57" formatCode="General">
                  <c:v>1.24031881175E-2</c:v>
                </c:pt>
                <c:pt idx="58" formatCode="General">
                  <c:v>1.12333736163E-2</c:v>
                </c:pt>
                <c:pt idx="59" formatCode="General">
                  <c:v>1.0159525661699999E-2</c:v>
                </c:pt>
                <c:pt idx="60" formatCode="General">
                  <c:v>9.1767358609200003E-3</c:v>
                </c:pt>
                <c:pt idx="61" formatCode="General">
                  <c:v>8.2796673397100007E-3</c:v>
                </c:pt>
                <c:pt idx="62" formatCode="General">
                  <c:v>7.4627603043099996E-3</c:v>
                </c:pt>
                <c:pt idx="63" formatCode="General">
                  <c:v>6.7203919111400003E-3</c:v>
                </c:pt>
                <c:pt idx="64" formatCode="General">
                  <c:v>6.0469979052199998E-3</c:v>
                </c:pt>
                <c:pt idx="65" formatCode="General">
                  <c:v>5.4371627302099998E-3</c:v>
                </c:pt>
                <c:pt idx="66" formatCode="General">
                  <c:v>4.8856839919899997E-3</c:v>
                </c:pt>
                <c:pt idx="67" formatCode="General">
                  <c:v>4.3876163408300001E-3</c:v>
                </c:pt>
                <c:pt idx="68" formatCode="General">
                  <c:v>3.9382990646300003E-3</c:v>
                </c:pt>
                <c:pt idx="69" formatCode="General">
                  <c:v>3.5333709818499998E-3</c:v>
                </c:pt>
                <c:pt idx="70" formatCode="General">
                  <c:v>3.1687755971599998E-3</c:v>
                </c:pt>
                <c:pt idx="71" formatCode="General">
                  <c:v>2.8407589392E-3</c:v>
                </c:pt>
                <c:pt idx="72" formatCode="General">
                  <c:v>2.5458620337399998E-3</c:v>
                </c:pt>
                <c:pt idx="73" formatCode="General">
                  <c:v>2.2809095728600001E-3</c:v>
                </c:pt>
                <c:pt idx="74" formatCode="General">
                  <c:v>2.0429960128699998E-3</c:v>
                </c:pt>
                <c:pt idx="75" formatCode="General">
                  <c:v>1.8294700630099999E-3</c:v>
                </c:pt>
                <c:pt idx="76" formatCode="General">
                  <c:v>1.637918306E-3</c:v>
                </c:pt>
                <c:pt idx="77" formatCode="General">
                  <c:v>1.46614851218E-3</c:v>
                </c:pt>
                <c:pt idx="78" formatCode="General">
                  <c:v>1.31217306521E-3</c:v>
                </c:pt>
                <c:pt idx="79" formatCode="General">
                  <c:v>1.17419280267E-3</c:v>
                </c:pt>
                <c:pt idx="80" formatCode="General">
                  <c:v>1.05058148488E-3</c:v>
                </c:pt>
                <c:pt idx="81" formatCode="General">
                  <c:v>9.3987103418700002E-4</c:v>
                </c:pt>
                <c:pt idx="82" formatCode="General">
                  <c:v>8.4073763313100003E-4</c:v>
                </c:pt>
                <c:pt idx="83" formatCode="General">
                  <c:v>7.5198872781299996E-4</c:v>
                </c:pt>
                <c:pt idx="84" formatCode="General">
                  <c:v>6.7255095182000004E-4</c:v>
                </c:pt>
                <c:pt idx="85" formatCode="General">
                  <c:v>6.01458962967E-4</c:v>
                </c:pt>
                <c:pt idx="86" formatCode="General">
                  <c:v>5.3784516854700004E-4</c:v>
                </c:pt>
                <c:pt idx="87" formatCode="General">
                  <c:v>4.8093030326799998E-4</c:v>
                </c:pt>
                <c:pt idx="88" formatCode="General">
                  <c:v>4.3001481644899998E-4</c:v>
                </c:pt>
                <c:pt idx="89" formatCode="General">
                  <c:v>3.8447102044299999E-4</c:v>
                </c:pt>
                <c:pt idx="90" formatCode="General">
                  <c:v>3.4373594990700002E-4</c:v>
                </c:pt>
                <c:pt idx="91" formatCode="General">
                  <c:v>3.0730488088999999E-4</c:v>
                </c:pt>
                <c:pt idx="92" formatCode="General">
                  <c:v>2.7472545932000003E-4</c:v>
                </c:pt>
                <c:pt idx="93" formatCode="General">
                  <c:v>2.4559238989200002E-4</c:v>
                </c:pt>
                <c:pt idx="94" formatCode="General">
                  <c:v>2.1954263849899999E-4</c:v>
                </c:pt>
                <c:pt idx="95" formatCode="General">
                  <c:v>1.9625110376200001E-4</c:v>
                </c:pt>
                <c:pt idx="96" formatCode="General">
                  <c:v>1.7542671595200001E-4</c:v>
                </c:pt>
                <c:pt idx="97" formatCode="General">
                  <c:v>1.56808924406E-4</c:v>
                </c:pt>
                <c:pt idx="98" formatCode="General">
                  <c:v>1.4016453735300001E-4</c:v>
                </c:pt>
                <c:pt idx="99" formatCode="General">
                  <c:v>1.252848809E-4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958144"/>
        <c:axId val="41250176"/>
      </c:lineChart>
      <c:catAx>
        <c:axId val="53958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bytes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250176"/>
        <c:crosses val="autoZero"/>
        <c:auto val="1"/>
        <c:lblAlgn val="ctr"/>
        <c:lblOffset val="100"/>
        <c:noMultiLvlLbl val="0"/>
      </c:catAx>
      <c:valAx>
        <c:axId val="4125017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Pdf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39581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Network Traffic Profile for an FPS Online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FPS Network Traffic Profile</a:t>
            </a:r>
            <a:endParaRPr lang="en-GB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Allan Jones, Activision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802.11-15/0789r1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Allan Jones, Activision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Proposed </a:t>
            </a:r>
            <a:r>
              <a:rPr lang="en-GB" dirty="0" smtClean="0"/>
              <a:t>changes to Evaluation Methodologies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</a:t>
            </a:r>
            <a:r>
              <a:rPr lang="en-GB" sz="2000" b="0" dirty="0" smtClean="0"/>
              <a:t>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231499"/>
              </p:ext>
            </p:extLst>
          </p:nvPr>
        </p:nvGraphicFramePr>
        <p:xfrm>
          <a:off x="514350" y="2276475"/>
          <a:ext cx="7915275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5" imgW="8265903" imgH="3471912" progId="Word.Document.8">
                  <p:embed/>
                </p:oleObj>
              </mc:Choice>
              <mc:Fallback>
                <p:oleObj name="Document" r:id="rId5" imgW="8265903" imgH="34719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7915275" cy="332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493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Current Model vs. Observed Distributions (Uplink </a:t>
            </a:r>
            <a:r>
              <a:rPr lang="en-US" sz="1800" kern="0" dirty="0" err="1" smtClean="0"/>
              <a:t>Framelength</a:t>
            </a:r>
            <a:r>
              <a:rPr lang="en-US" sz="1800" kern="0" dirty="0" smtClean="0"/>
              <a:t>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118972"/>
              </p:ext>
            </p:extLst>
          </p:nvPr>
        </p:nvGraphicFramePr>
        <p:xfrm>
          <a:off x="853440" y="2209798"/>
          <a:ext cx="7437120" cy="4114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13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62000" y="16764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Proposed Model vs. Observed Distributions (Downlink Arrival)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757985"/>
              </p:ext>
            </p:extLst>
          </p:nvPr>
        </p:nvGraphicFramePr>
        <p:xfrm>
          <a:off x="609600" y="2133600"/>
          <a:ext cx="7923213" cy="4251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33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Proposed Model vs. Observed Distributions (Downlink </a:t>
            </a:r>
            <a:r>
              <a:rPr lang="en-US" sz="1800" dirty="0" err="1" smtClean="0"/>
              <a:t>Framelength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428467"/>
              </p:ext>
            </p:extLst>
          </p:nvPr>
        </p:nvGraphicFramePr>
        <p:xfrm>
          <a:off x="954882" y="2133600"/>
          <a:ext cx="7579518" cy="4390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88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906" y="1905000"/>
            <a:ext cx="7770813" cy="457200"/>
          </a:xfrm>
        </p:spPr>
        <p:txBody>
          <a:bodyPr/>
          <a:lstStyle/>
          <a:p>
            <a:r>
              <a:rPr lang="en-US" sz="2000" dirty="0" err="1" smtClean="0"/>
              <a:t>Strawpoll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62000" y="2362200"/>
            <a:ext cx="77708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Do you agree to change the parameters in Appendix 2 Gaming Traffic Model of the Evaluation Methodologies </a:t>
            </a:r>
            <a:r>
              <a:rPr lang="en-US" sz="1600" b="0" kern="0" dirty="0"/>
              <a:t>document (IEEE </a:t>
            </a:r>
            <a:r>
              <a:rPr lang="en-US" sz="1600" b="0" kern="0" dirty="0" smtClean="0"/>
              <a:t>802.11-14/0571r9)  as:</a:t>
            </a:r>
          </a:p>
          <a:p>
            <a:endParaRPr lang="en-US" sz="1600" b="0" kern="0" dirty="0"/>
          </a:p>
          <a:p>
            <a:endParaRPr lang="en-US" sz="1600" b="0" kern="0" dirty="0" smtClean="0"/>
          </a:p>
          <a:p>
            <a:r>
              <a:rPr lang="en-US" sz="1600" b="0" kern="0" dirty="0" smtClean="0"/>
              <a:t>Yes:</a:t>
            </a:r>
          </a:p>
          <a:p>
            <a:r>
              <a:rPr lang="en-US" sz="1600" b="0" kern="0" dirty="0" smtClean="0"/>
              <a:t>No:</a:t>
            </a:r>
          </a:p>
          <a:p>
            <a:r>
              <a:rPr lang="en-US" sz="1600" b="0" kern="0" dirty="0" smtClean="0"/>
              <a:t>Abstain:</a:t>
            </a:r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622167"/>
              </p:ext>
            </p:extLst>
          </p:nvPr>
        </p:nvGraphicFramePr>
        <p:xfrm>
          <a:off x="2895600" y="3428999"/>
          <a:ext cx="5029199" cy="2460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5490"/>
                <a:gridCol w="666661"/>
                <a:gridCol w="654966"/>
                <a:gridCol w="584791"/>
                <a:gridCol w="619877"/>
                <a:gridCol w="1637414"/>
              </a:tblGrid>
              <a:tr h="24532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125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505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Initial packet arrival (</a:t>
                      </a:r>
                      <a:r>
                        <a:rPr lang="en-US" sz="1100" dirty="0" err="1">
                          <a:effectLst/>
                        </a:rPr>
                        <a:t>ms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8022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5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a=362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b=129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50873"/>
              </p:ext>
            </p:extLst>
          </p:nvPr>
        </p:nvGraphicFramePr>
        <p:xfrm>
          <a:off x="2895600" y="3429000"/>
          <a:ext cx="5181602" cy="244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18"/>
                <a:gridCol w="686864"/>
                <a:gridCol w="674813"/>
                <a:gridCol w="602512"/>
                <a:gridCol w="638662"/>
                <a:gridCol w="1687033"/>
              </a:tblGrid>
              <a:tr h="2357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91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455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30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906" y="1905000"/>
            <a:ext cx="7770813" cy="457200"/>
          </a:xfrm>
        </p:spPr>
        <p:txBody>
          <a:bodyPr/>
          <a:lstStyle/>
          <a:p>
            <a:r>
              <a:rPr lang="en-US" sz="2000" dirty="0" smtClean="0"/>
              <a:t>Motion: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62000" y="2362200"/>
            <a:ext cx="77708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/>
              <a:t>Do you agree to change the parameters in Appendix 2 Gaming Traffic Model of the Evaluation Methodologies document (IEEE 802.11-14/0571r9)  as:</a:t>
            </a:r>
          </a:p>
          <a:p>
            <a:endParaRPr lang="en-US" sz="1600" b="0" kern="0" dirty="0"/>
          </a:p>
          <a:p>
            <a:endParaRPr lang="en-US" sz="1600" b="0" kern="0" dirty="0" smtClean="0"/>
          </a:p>
          <a:p>
            <a:r>
              <a:rPr lang="en-US" sz="1600" b="0" kern="0" dirty="0" smtClean="0"/>
              <a:t>Yes:</a:t>
            </a:r>
          </a:p>
          <a:p>
            <a:r>
              <a:rPr lang="en-US" sz="1600" b="0" kern="0" dirty="0" smtClean="0"/>
              <a:t>No:</a:t>
            </a:r>
          </a:p>
          <a:p>
            <a:r>
              <a:rPr lang="en-US" sz="1600" b="0" kern="0" dirty="0" smtClean="0"/>
              <a:t>Abstain:</a:t>
            </a:r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392072"/>
              </p:ext>
            </p:extLst>
          </p:nvPr>
        </p:nvGraphicFramePr>
        <p:xfrm>
          <a:off x="2895600" y="3429000"/>
          <a:ext cx="5181602" cy="244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718"/>
                <a:gridCol w="686864"/>
                <a:gridCol w="674813"/>
                <a:gridCol w="602512"/>
                <a:gridCol w="638662"/>
                <a:gridCol w="1687033"/>
              </a:tblGrid>
              <a:tr h="23575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91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49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70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455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16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Allan Jones, 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  <a:ln/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400" b="0" dirty="0" smtClean="0"/>
              <a:t>[1] 802.11ax Evaluation methodology - </a:t>
            </a:r>
            <a:r>
              <a:rPr lang="en-GB" sz="1400" b="0" dirty="0" smtClean="0"/>
              <a:t>IEEE 802.11-14/0571r9  </a:t>
            </a:r>
            <a:r>
              <a:rPr lang="en-US" sz="1400" b="0" dirty="0" smtClean="0"/>
              <a:t>802.11/</a:t>
            </a:r>
            <a:r>
              <a:rPr lang="en-US" sz="1400" b="0" dirty="0" err="1" smtClean="0"/>
              <a:t>dcn</a:t>
            </a:r>
            <a:r>
              <a:rPr lang="en-US" sz="1400" b="0" dirty="0" smtClean="0"/>
              <a:t>/14/11-14-0571-08-00ax-evaluation-methodology</a:t>
            </a:r>
            <a:endParaRPr lang="en-US" sz="1400" dirty="0" smtClean="0"/>
          </a:p>
          <a:p>
            <a:pPr>
              <a:spcBef>
                <a:spcPts val="0"/>
              </a:spcBef>
            </a:pPr>
            <a:endParaRPr lang="en-US" sz="1400" b="0" dirty="0" smtClean="0"/>
          </a:p>
          <a:p>
            <a:pPr>
              <a:spcBef>
                <a:spcPts val="0"/>
              </a:spcBef>
            </a:pPr>
            <a:r>
              <a:rPr lang="en-US" sz="1400" b="0" dirty="0" smtClean="0"/>
              <a:t>[2] FPS Network Traffic Model - </a:t>
            </a:r>
            <a:r>
              <a:rPr lang="en-GB" sz="1400" b="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802.11-15/0061r6 </a:t>
            </a:r>
            <a:r>
              <a:rPr lang="en-GB" sz="1400" b="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802.11/</a:t>
            </a:r>
            <a:r>
              <a:rPr lang="en-GB" sz="1400" b="0" kern="1200" dirty="0" err="1" smtClean="0">
                <a:latin typeface="Times New Roman" pitchFamily="16" charset="0"/>
                <a:ea typeface="MS Gothic" charset="-128"/>
                <a:cs typeface="Arial Unicode MS" charset="0"/>
              </a:rPr>
              <a:t>dcn</a:t>
            </a:r>
            <a:r>
              <a:rPr lang="en-GB" sz="1400" b="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/15/11-15-0061-06-00ax-fps-network-traffic-model</a:t>
            </a:r>
            <a:endParaRPr lang="en-US" sz="1400" b="0" dirty="0" smtClean="0"/>
          </a:p>
          <a:p>
            <a:pPr>
              <a:spcBef>
                <a:spcPts val="0"/>
              </a:spcBef>
            </a:pPr>
            <a:endParaRPr lang="en-US" sz="1400" b="0" dirty="0" smtClean="0"/>
          </a:p>
          <a:p>
            <a:pPr>
              <a:spcBef>
                <a:spcPts val="0"/>
              </a:spcBef>
            </a:pPr>
            <a:r>
              <a:rPr lang="en-US" sz="1400" b="0" dirty="0" smtClean="0"/>
              <a:t>[3</a:t>
            </a:r>
            <a:r>
              <a:rPr lang="en-US" sz="1400" b="0" dirty="0"/>
              <a:t>] Edits on Some Traffic Content for HEW SG Simulation Scenarios - IEEE 802.11-14/0595r0 </a:t>
            </a:r>
            <a:r>
              <a:rPr lang="en-US" sz="1400" b="0" dirty="0" smtClean="0"/>
              <a:t>802.11/</a:t>
            </a:r>
            <a:r>
              <a:rPr lang="en-US" sz="1400" b="0" dirty="0" err="1" smtClean="0"/>
              <a:t>dcn</a:t>
            </a:r>
            <a:r>
              <a:rPr lang="en-US" sz="1400" b="0" dirty="0" smtClean="0"/>
              <a:t>/14/11-14-0595-00-00ax-edits-on-some-traffic-content-for-hew-sg-simulation-scenarios</a:t>
            </a:r>
            <a:endParaRPr lang="nl-NL" sz="1400" b="0" dirty="0" smtClean="0"/>
          </a:p>
          <a:p>
            <a:endParaRPr lang="en-US" sz="18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presentation is to provide details around suggested changes to the Evaluation Methodologies document (IEEE 802.11-14/0571r9</a:t>
            </a:r>
            <a:r>
              <a:rPr lang="en-US" baseline="30000" dirty="0" smtClean="0"/>
              <a:t>[1]</a:t>
            </a:r>
            <a:r>
              <a:rPr lang="en-US" dirty="0" smtClean="0"/>
              <a:t>) in </a:t>
            </a:r>
            <a:r>
              <a:rPr lang="fr-FR" dirty="0" err="1"/>
              <a:t>Appendix</a:t>
            </a:r>
            <a:r>
              <a:rPr lang="fr-FR" dirty="0"/>
              <a:t> 2 – Traffic model </a:t>
            </a:r>
            <a:r>
              <a:rPr lang="fr-FR" dirty="0" smtClean="0"/>
              <a:t>descriptions for the Gaming Traffic Model</a:t>
            </a:r>
            <a:r>
              <a:rPr lang="en-US" dirty="0" smtClean="0"/>
              <a:t>.  These suggested changes will reflect a better model based on the traffic observation of modern FPS games detailed in the FPS Network Traffic Model submission (IEEE 802.11-15/0061r6)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10121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Changes to Evaluation Methodologies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840706" y="2280444"/>
          <a:ext cx="5461000" cy="351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800"/>
                <a:gridCol w="723900"/>
                <a:gridCol w="711200"/>
                <a:gridCol w="635000"/>
                <a:gridCol w="673100"/>
                <a:gridCol w="1778000"/>
              </a:tblGrid>
              <a:tr h="3524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Component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PDF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52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a=50,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b=4.5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a=40,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14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a=330,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a=45, </a:t>
                      </a:r>
                      <a:br>
                        <a:rPr lang="en-US" sz="1100">
                          <a:effectLst/>
                        </a:rPr>
                      </a:br>
                      <a:r>
                        <a:rPr lang="en-US" sz="1100">
                          <a:effectLst/>
                        </a:rPr>
                        <a:t>b=5.7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102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8475"/>
            <a:ext cx="14097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图片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7" y="3581400"/>
            <a:ext cx="16097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图片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17145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46989" y="1905001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Original Distribution </a:t>
            </a:r>
            <a:r>
              <a:rPr lang="en-US" sz="1600" b="0" kern="0" dirty="0"/>
              <a:t>proposal from IEEE 802.11-14/0595r0 </a:t>
            </a:r>
          </a:p>
        </p:txBody>
      </p:sp>
    </p:spTree>
    <p:extLst>
      <p:ext uri="{BB962C8B-B14F-4D97-AF65-F5344CB8AC3E}">
        <p14:creationId xmlns:p14="http://schemas.microsoft.com/office/powerpoint/2010/main" val="17873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(Uplink Arrival)</a:t>
            </a:r>
            <a:endParaRPr lang="en-US" sz="18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3734195"/>
              </p:ext>
            </p:extLst>
          </p:nvPr>
        </p:nvGraphicFramePr>
        <p:xfrm>
          <a:off x="609600" y="2514600"/>
          <a:ext cx="7848600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898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493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Current Model vs. Observed Distributions (Uplink </a:t>
            </a:r>
            <a:r>
              <a:rPr lang="en-US" sz="1800" kern="0" dirty="0" err="1" smtClean="0"/>
              <a:t>Framelength</a:t>
            </a:r>
            <a:r>
              <a:rPr lang="en-US" sz="1800" kern="0" dirty="0" smtClean="0"/>
              <a:t>)</a:t>
            </a:r>
            <a:endParaRPr lang="en-US" sz="1800" kern="0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164510"/>
              </p:ext>
            </p:extLst>
          </p:nvPr>
        </p:nvGraphicFramePr>
        <p:xfrm>
          <a:off x="749300" y="2209799"/>
          <a:ext cx="7708900" cy="388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05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(Downlink Arrival)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315050"/>
              </p:ext>
            </p:extLst>
          </p:nvPr>
        </p:nvGraphicFramePr>
        <p:xfrm>
          <a:off x="685800" y="20574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525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770813" cy="457199"/>
          </a:xfrm>
        </p:spPr>
        <p:txBody>
          <a:bodyPr/>
          <a:lstStyle/>
          <a:p>
            <a:r>
              <a:rPr lang="en-US" sz="1800" dirty="0" smtClean="0"/>
              <a:t>Current Model vs. Observed Distributions (Downlink </a:t>
            </a:r>
            <a:r>
              <a:rPr lang="en-US" sz="1800" dirty="0" err="1" smtClean="0"/>
              <a:t>Framelength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9638703"/>
              </p:ext>
            </p:extLst>
          </p:nvPr>
        </p:nvGraphicFramePr>
        <p:xfrm>
          <a:off x="762000" y="2133600"/>
          <a:ext cx="7696200" cy="422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Changes to Evaluation Methodologies</a:t>
            </a: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257690"/>
              </p:ext>
            </p:extLst>
          </p:nvPr>
        </p:nvGraphicFramePr>
        <p:xfrm>
          <a:off x="1840706" y="2280444"/>
          <a:ext cx="5461000" cy="3514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800"/>
                <a:gridCol w="723900"/>
                <a:gridCol w="711200"/>
                <a:gridCol w="635000"/>
                <a:gridCol w="673100"/>
                <a:gridCol w="1778000"/>
              </a:tblGrid>
              <a:tr h="35242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Component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Distribution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Parameters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</a:rPr>
                        <a:t>PDF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857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DL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UL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Initial packet arrival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Uniform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a=0, </a:t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b=20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525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arrival time (ms)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b=7 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a=23.5,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b=10.5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14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Packet size (Byte)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</a:rPr>
                        <a:t>Largest Extreme Value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a=390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b=89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a=158, 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/>
                      </a:r>
                      <a:b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</a:br>
                      <a:r>
                        <a:rPr lang="en-US" sz="1100" dirty="0" smtClean="0">
                          <a:solidFill>
                            <a:srgbClr val="0070C0"/>
                          </a:solidFill>
                          <a:effectLst/>
                        </a:rPr>
                        <a:t>b=26.2</a:t>
                      </a:r>
                      <a:endParaRPr lang="en-US" sz="11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102" name="图片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8475"/>
            <a:ext cx="14097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图片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7" y="3581400"/>
            <a:ext cx="1609725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图片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724400"/>
            <a:ext cx="17145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746989" y="1905001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600" b="0" kern="0" dirty="0" smtClean="0"/>
              <a:t>Suggested changes to the table </a:t>
            </a: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1408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Allan Jones,  Activision</a:t>
            </a:r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620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Proposed Changes to Evaluation Methodologies</a:t>
            </a:r>
            <a:endParaRPr lang="en-GB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752600"/>
            <a:ext cx="7770813" cy="4571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Proposed Model vs. Observed Distributions (Uplink Arrival)</a:t>
            </a:r>
            <a:endParaRPr lang="en-US" sz="1800" kern="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7134085"/>
              </p:ext>
            </p:extLst>
          </p:nvPr>
        </p:nvGraphicFramePr>
        <p:xfrm>
          <a:off x="685800" y="2247899"/>
          <a:ext cx="7772400" cy="408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85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131388</TotalTime>
  <Words>773</Words>
  <Application>Microsoft Office PowerPoint</Application>
  <PresentationFormat>On-screen Show (4:3)</PresentationFormat>
  <Paragraphs>238</Paragraphs>
  <Slides>15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IEEE Template</vt:lpstr>
      <vt:lpstr>Document</vt:lpstr>
      <vt:lpstr>Proposed changes to Evaluation Methodologies</vt:lpstr>
      <vt:lpstr>Abstract</vt:lpstr>
      <vt:lpstr>Proposed Changes to Evaluation Methodologies</vt:lpstr>
      <vt:lpstr>PowerPoint Presentation</vt:lpstr>
      <vt:lpstr>PowerPoint Presentation</vt:lpstr>
      <vt:lpstr>PowerPoint Presentation</vt:lpstr>
      <vt:lpstr>PowerPoint Presentation</vt:lpstr>
      <vt:lpstr>Proposed Changes to Evaluation Methodologies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Traffic Profile for an FPS Online Game</dc:title>
  <dc:creator>Jones, Allan</dc:creator>
  <cp:lastModifiedBy>Jones, Allan</cp:lastModifiedBy>
  <cp:revision>104</cp:revision>
  <cp:lastPrinted>2014-10-27T20:23:56Z</cp:lastPrinted>
  <dcterms:created xsi:type="dcterms:W3CDTF">2014-10-10T21:09:01Z</dcterms:created>
  <dcterms:modified xsi:type="dcterms:W3CDTF">2015-07-13T18:26:03Z</dcterms:modified>
</cp:coreProperties>
</file>