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23" r:id="rId3"/>
    <p:sldId id="327" r:id="rId4"/>
    <p:sldId id="326" r:id="rId5"/>
    <p:sldId id="325" r:id="rId6"/>
    <p:sldId id="324" r:id="rId7"/>
    <p:sldId id="328" r:id="rId8"/>
    <p:sldId id="329" r:id="rId9"/>
    <p:sldId id="289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4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133" autoAdjust="0"/>
    <p:restoredTop sz="99126" autoAdjust="0"/>
  </p:normalViewPr>
  <p:slideViewPr>
    <p:cSldViewPr>
      <p:cViewPr varScale="1">
        <p:scale>
          <a:sx n="123" d="100"/>
          <a:sy n="123" d="100"/>
        </p:scale>
        <p:origin x="-456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328" y="1843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067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7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Apple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Apple et 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Apple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Apple et 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Apple et 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Apple et 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Apple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Apple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Apple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Apple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11-15/0781r0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Microsoft_Word_97_-_2004_Document2.doc"/><Relationship Id="rId5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Apple et 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 of Power Save Calibration Results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2111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303176"/>
              </p:ext>
            </p:extLst>
          </p:nvPr>
        </p:nvGraphicFramePr>
        <p:xfrm>
          <a:off x="584200" y="2564904"/>
          <a:ext cx="8559800" cy="339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7" name="Document" r:id="rId4" imgW="8661400" imgH="3441700" progId="Word.Document.8">
                  <p:embed/>
                </p:oleObj>
              </mc:Choice>
              <mc:Fallback>
                <p:oleObj name="Document" r:id="rId4" imgW="8661400" imgH="34417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2564904"/>
                        <a:ext cx="8559800" cy="339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Apple et 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7647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9430387"/>
              </p:ext>
            </p:extLst>
          </p:nvPr>
        </p:nvGraphicFramePr>
        <p:xfrm>
          <a:off x="584200" y="1562100"/>
          <a:ext cx="8559800" cy="304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1" name="Document" r:id="rId4" imgW="8661400" imgH="3086100" progId="Word.Document.8">
                  <p:embed/>
                </p:oleObj>
              </mc:Choice>
              <mc:Fallback>
                <p:oleObj name="Document" r:id="rId4" imgW="8661400" imgH="30861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562100"/>
                        <a:ext cx="8559800" cy="304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774225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 smtClean="0"/>
              <a:t>To evaluate power efficiency in </a:t>
            </a:r>
            <a:r>
              <a:rPr lang="en-US" sz="1800" dirty="0" err="1" smtClean="0"/>
              <a:t>TGax</a:t>
            </a:r>
            <a:r>
              <a:rPr lang="en-US" sz="1800" dirty="0" smtClean="0"/>
              <a:t>, the simulation scenario [1] and evaluation methodology documents [2] defined three power save mechanisms currently in 802.11-2012 [3]</a:t>
            </a:r>
          </a:p>
          <a:p>
            <a:pPr lvl="1">
              <a:buFont typeface="Wingdings" charset="2"/>
              <a:buChar char="§"/>
            </a:pPr>
            <a:r>
              <a:rPr lang="en-US" sz="1600" dirty="0" smtClean="0"/>
              <a:t>Power save mode (PSM)</a:t>
            </a:r>
          </a:p>
          <a:p>
            <a:pPr lvl="1">
              <a:buFont typeface="Wingdings" charset="2"/>
              <a:buChar char="§"/>
            </a:pPr>
            <a:r>
              <a:rPr lang="en-US" sz="1600" dirty="0" smtClean="0"/>
              <a:t>Power save polling (PSP)</a:t>
            </a:r>
          </a:p>
          <a:p>
            <a:pPr lvl="1">
              <a:buFont typeface="Wingdings" charset="2"/>
              <a:buChar char="§"/>
            </a:pPr>
            <a:r>
              <a:rPr lang="en-US" sz="1600" dirty="0" smtClean="0"/>
              <a:t>Unscheduled automatic power save delivery (U-APSD)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To support this evaluation, a MAC calibration test is defined in [1] and this contribution summarizes results from different companies for each power save mechanism</a:t>
            </a:r>
          </a:p>
          <a:p>
            <a:pPr lvl="1">
              <a:buFont typeface="Wingdings" charset="2"/>
              <a:buChar char="§"/>
            </a:pPr>
            <a:r>
              <a:rPr lang="en-US" sz="1600" dirty="0" smtClean="0"/>
              <a:t>Tabulate percentage time spent in each power state (Listen, RX, TX, Sleep) over simulation run</a:t>
            </a:r>
          </a:p>
          <a:p>
            <a:pPr marL="628650" lvl="1" indent="-171450">
              <a:buFont typeface="Wingdings" charset="2"/>
              <a:buChar char="§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Apple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8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Save Mode (PSM)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Apple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33252"/>
              </p:ext>
            </p:extLst>
          </p:nvPr>
        </p:nvGraphicFramePr>
        <p:xfrm>
          <a:off x="683568" y="1556792"/>
          <a:ext cx="7776864" cy="4631943"/>
        </p:xfrm>
        <a:graphic>
          <a:graphicData uri="http://schemas.openxmlformats.org/drawingml/2006/table">
            <a:tbl>
              <a:tblPr/>
              <a:tblGrid>
                <a:gridCol w="979948"/>
                <a:gridCol w="979948"/>
                <a:gridCol w="979948"/>
                <a:gridCol w="979948"/>
                <a:gridCol w="964268"/>
                <a:gridCol w="964268"/>
                <a:gridCol w="964268"/>
                <a:gridCol w="964268"/>
              </a:tblGrid>
              <a:tr h="12533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 Save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DTIM (BI)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PSM Timeout (usec)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PHY State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Percentage Time Spent in Each Power State over Simulation Run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Nokia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LG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Apple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42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State Transitions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State Transitions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 State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Transitions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State Transitions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25336">
                <a:tc rowSpan="28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 - PSM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Listen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98.463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98.842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98.829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98.065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1.391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1.136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1.136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1.906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0.146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0.022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0.022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Sleep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0.000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Listen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25.139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25.128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25.094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25.064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1.371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1.966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0.103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0.082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0.082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0.106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Sleep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73.386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73.610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72.910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72.864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Listen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18.590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24.721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24.695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18.268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1.110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1.053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1.053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1.322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0.075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0.062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0.062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Sleep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80.225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74.164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73.930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80.331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Listen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49.823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50.031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49.984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50.130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1.369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0.099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0.082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0.082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0.103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Sleep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48.708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48.707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48.357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47.814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Listen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40.825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41.353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41.327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40.228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1.235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1.053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1.053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1.629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0.075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0.062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98.680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0.079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Sleep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57.866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57.532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57.299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58.064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Listen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98.648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98.801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98.788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96.670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1.332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1.136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1.136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1.906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0.020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0.022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0.022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0.031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Sleep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0.041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0.041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1.392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Listen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98.648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98.884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98.872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95.965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1.332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1.024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1.024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1.895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0.020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0.022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0.022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0.031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Sleep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0.070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2.109</a:t>
                      </a:r>
                    </a:p>
                  </a:txBody>
                  <a:tcPr marL="7833" marR="7833" marT="78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246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Save Polling (PSP)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Apple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758905"/>
              </p:ext>
            </p:extLst>
          </p:nvPr>
        </p:nvGraphicFramePr>
        <p:xfrm>
          <a:off x="685800" y="1720841"/>
          <a:ext cx="7770814" cy="4479123"/>
        </p:xfrm>
        <a:graphic>
          <a:graphicData uri="http://schemas.openxmlformats.org/drawingml/2006/table">
            <a:tbl>
              <a:tblPr/>
              <a:tblGrid>
                <a:gridCol w="981163"/>
                <a:gridCol w="981163"/>
                <a:gridCol w="981163"/>
                <a:gridCol w="965465"/>
                <a:gridCol w="965465"/>
                <a:gridCol w="965465"/>
                <a:gridCol w="965465"/>
                <a:gridCol w="965465"/>
              </a:tblGrid>
              <a:tr h="12558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 Save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DTIM (BI)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PHY State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Percentage Time Spent in Each Power State over Simulation Run   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LG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Apple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Intel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State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Transitions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 State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Transitions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State</a:t>
                      </a:r>
                      <a:b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Transitions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State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Transitions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 State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Transitions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25589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 - PSP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Listen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98.842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98.829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98.065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98.820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98.820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1.136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1.136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1.906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1.123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0.022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0.022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Sleep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Listen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0.091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0.072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0.142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1.158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1.158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1.936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0.048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0.048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0.062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Sleep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98.703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98.098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97.861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Listen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0.074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0.055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0.085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0.087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1.046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1.046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0.962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1.030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1.027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0.048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0.048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Sleep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98.832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98.662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98.912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98.780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98.617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589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 - PSP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Listen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98.759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98.728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98.065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98.860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98.843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0.022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0.022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1.136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1.136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1.906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1.123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Sleep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Listen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98.703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98.661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98.003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0.048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0.048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0.062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1.158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1.158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1.936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Sleep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Listen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98.703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98.661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98.372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98.800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98.787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0.048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0.048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1.158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1.158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1.587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1.137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Sleep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49" marR="7849" marT="78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7849" marR="7849" marT="78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7779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U-APSD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Apple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222105"/>
              </p:ext>
            </p:extLst>
          </p:nvPr>
        </p:nvGraphicFramePr>
        <p:xfrm>
          <a:off x="467544" y="2132856"/>
          <a:ext cx="8208912" cy="2841639"/>
        </p:xfrm>
        <a:graphic>
          <a:graphicData uri="http://schemas.openxmlformats.org/drawingml/2006/table">
            <a:tbl>
              <a:tblPr/>
              <a:tblGrid>
                <a:gridCol w="684076"/>
                <a:gridCol w="684076"/>
                <a:gridCol w="684076"/>
                <a:gridCol w="684076"/>
                <a:gridCol w="684076"/>
                <a:gridCol w="684076"/>
                <a:gridCol w="684076"/>
                <a:gridCol w="684076"/>
                <a:gridCol w="684076"/>
                <a:gridCol w="684076"/>
                <a:gridCol w="684076"/>
                <a:gridCol w="684076"/>
              </a:tblGrid>
              <a:tr h="8288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 Save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aProbeDelay (us)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PHY State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Percentage Time Spent in Each Power State over Simulation Run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28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LG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Apple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Intel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Sony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Nokia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Huawei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434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State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Transitions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 State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Transitions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State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Transitions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State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Transitions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 State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Transitions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State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Transitions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 State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Transitions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State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Transitions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State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Transitions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82889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 - UAPSD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Listen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98.600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98.490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98.520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98.700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98.660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98.640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98.560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98.599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98.480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28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0.760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28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0.760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28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Sleep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Listen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0.835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0.750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0.838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0.797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0.880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0.548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828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0.760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828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0.760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828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Sleep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97.765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96.490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97.682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97.850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96.573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97.760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96.480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98.051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97.640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82889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 - UAPSD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Listen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98.268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98.158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98.520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98.700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98.660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98.640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98.530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98.599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98.480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28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0.760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28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0.701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0.760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28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Sleep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Listen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98.269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98.159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98.520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98.690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98.647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98.640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98.530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98.480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828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0.760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828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TX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0.760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828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Sleep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5181" marR="5181" marT="5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291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 smtClean="0"/>
              <a:t>Next step is to define baseline power save mechanisms (no power save is an acceptable option) for the traffic profiles outlined in each scenario [1]</a:t>
            </a:r>
          </a:p>
          <a:p>
            <a:pPr marL="0" indent="0"/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Apple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149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 smtClean="0"/>
              <a:t>This contribution summarizes the MAC calibration data from different companies, for each power save mechanism (PSM, PS-Poll, U-APSD), defined as baseline in the </a:t>
            </a:r>
            <a:r>
              <a:rPr lang="en-US" sz="1800" dirty="0" err="1" smtClean="0"/>
              <a:t>TGax</a:t>
            </a:r>
            <a:r>
              <a:rPr lang="en-US" sz="1800" dirty="0" smtClean="0"/>
              <a:t> simulation scenarios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The power save calibration results agree well, this provides a baseline to evaluate power efficiency of 802.11ax proposals 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Spreadsheet of power save calibration results is uploaded on mentor under document IEEE 11-15-0787r0 [11]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Apple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7227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400" dirty="0" smtClean="0"/>
              <a:t>S</a:t>
            </a:r>
            <a:r>
              <a:rPr lang="en-US" sz="1400" dirty="0"/>
              <a:t>. Merlin et al, “</a:t>
            </a:r>
            <a:r>
              <a:rPr lang="en-US" sz="1400" dirty="0" err="1"/>
              <a:t>TGax</a:t>
            </a:r>
            <a:r>
              <a:rPr lang="en-US" sz="1400" dirty="0"/>
              <a:t> Simulation Scenarios,” IEEE 11-14-</a:t>
            </a:r>
            <a:r>
              <a:rPr lang="en-US" sz="1400" dirty="0" smtClean="0"/>
              <a:t>980r12, </a:t>
            </a:r>
            <a:r>
              <a:rPr lang="en-US" sz="1400" dirty="0"/>
              <a:t>Jan 2015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R. </a:t>
            </a:r>
            <a:r>
              <a:rPr lang="en-US" sz="1400" dirty="0" err="1"/>
              <a:t>Porat</a:t>
            </a:r>
            <a:r>
              <a:rPr lang="en-US" sz="1400" dirty="0"/>
              <a:t> et al, “11ax Evaluation Methodology,” IEEE 11-14-571r7, Jan </a:t>
            </a:r>
            <a:r>
              <a:rPr lang="en-US" sz="1400" dirty="0" smtClean="0"/>
              <a:t>2015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IEEE 802.11-</a:t>
            </a:r>
            <a:r>
              <a:rPr lang="en-US" sz="1400" dirty="0" smtClean="0"/>
              <a:t>2012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J. </a:t>
            </a:r>
            <a:r>
              <a:rPr lang="en-US" sz="1400" dirty="0" err="1"/>
              <a:t>Kneckt</a:t>
            </a:r>
            <a:r>
              <a:rPr lang="en-US" sz="1400" dirty="0"/>
              <a:t> et al, “Power save calibration results,” IEEE 11-14-1495r0, Nov 2014 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J. </a:t>
            </a:r>
            <a:r>
              <a:rPr lang="en-US" sz="1400" dirty="0" err="1"/>
              <a:t>Kneckt</a:t>
            </a:r>
            <a:r>
              <a:rPr lang="en-US" sz="1400" dirty="0"/>
              <a:t> et al, “Power save calibration,” IEEE 11-15-0103r0, Jan 2015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Y. Li et al, “U-APSD power saving-calibration-results,” IEEE 11-15-0072r0, Jan 2015 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E. Wong et al, “Power save calibration results</a:t>
            </a:r>
            <a:r>
              <a:rPr lang="en-US" sz="1400" dirty="0" smtClean="0"/>
              <a:t>,” IEEE </a:t>
            </a:r>
            <a:r>
              <a:rPr lang="en-US" sz="1400" dirty="0"/>
              <a:t>11-15-306r3, March 2015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H. Choi et al, </a:t>
            </a:r>
            <a:r>
              <a:rPr lang="en-US" sz="1400" dirty="0" smtClean="0"/>
              <a:t>“Power </a:t>
            </a:r>
            <a:r>
              <a:rPr lang="en-US" sz="1400" dirty="0"/>
              <a:t>save calibration,” IEEE 11-15-316r5, March </a:t>
            </a:r>
            <a:r>
              <a:rPr lang="en-US" sz="1400" dirty="0" smtClean="0"/>
              <a:t>2015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D. </a:t>
            </a:r>
            <a:r>
              <a:rPr lang="en-US" sz="1400" dirty="0" err="1" smtClean="0"/>
              <a:t>Akhmetov</a:t>
            </a:r>
            <a:r>
              <a:rPr lang="en-US" sz="1400" dirty="0" smtClean="0"/>
              <a:t> et </a:t>
            </a:r>
            <a:r>
              <a:rPr lang="en-US" sz="1400" dirty="0"/>
              <a:t>al, </a:t>
            </a:r>
            <a:r>
              <a:rPr lang="en-US" sz="1400" dirty="0" smtClean="0"/>
              <a:t>“Calibration Results for PSP and U-APSD,</a:t>
            </a:r>
            <a:r>
              <a:rPr lang="en-US" sz="1400" dirty="0"/>
              <a:t>” IEEE 11-</a:t>
            </a:r>
            <a:r>
              <a:rPr lang="en-US" sz="1400" dirty="0" smtClean="0"/>
              <a:t>15-603r0, May 2015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E. Wong et al, “More power save calibration results,” </a:t>
            </a:r>
            <a:r>
              <a:rPr lang="en-US" sz="1400" dirty="0"/>
              <a:t>IEEE 11-15</a:t>
            </a:r>
            <a:r>
              <a:rPr lang="en-US" sz="1400" dirty="0" smtClean="0"/>
              <a:t>-592r0</a:t>
            </a:r>
            <a:r>
              <a:rPr lang="en-US" sz="1400" dirty="0"/>
              <a:t>, May </a:t>
            </a:r>
            <a:r>
              <a:rPr lang="en-US" sz="1400" dirty="0" smtClean="0"/>
              <a:t>2015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E. Wong et all, “Power save calibration results,” IEEE 11-15-787r0, July 2015</a:t>
            </a:r>
            <a:endParaRPr lang="en-US" sz="1400" dirty="0"/>
          </a:p>
          <a:p>
            <a:pPr>
              <a:buFont typeface="+mj-lt"/>
              <a:buAutoNum type="arabicPeriod"/>
            </a:pPr>
            <a:endParaRPr lang="en-US" sz="1400" dirty="0"/>
          </a:p>
          <a:p>
            <a:pPr>
              <a:buFont typeface="+mj-lt"/>
              <a:buAutoNum type="arabicPeriod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Apple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16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20387</TotalTime>
  <Words>1148</Words>
  <Application>Microsoft Macintosh PowerPoint</Application>
  <PresentationFormat>On-screen Show (4:3)</PresentationFormat>
  <Paragraphs>583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Document</vt:lpstr>
      <vt:lpstr>Summary of Power Save Calibration Results </vt:lpstr>
      <vt:lpstr>PowerPoint Presentation</vt:lpstr>
      <vt:lpstr>Abstract</vt:lpstr>
      <vt:lpstr>Power Save Mode (PSM)</vt:lpstr>
      <vt:lpstr>Power Save Polling (PSP)</vt:lpstr>
      <vt:lpstr>U-APSD</vt:lpstr>
      <vt:lpstr>Discussions</vt:lpstr>
      <vt:lpstr>Conclusion</vt:lpstr>
      <vt:lpstr>References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Eric Wong</dc:creator>
  <cp:keywords/>
  <dc:description/>
  <cp:lastModifiedBy>Eric Wong</cp:lastModifiedBy>
  <cp:revision>1903</cp:revision>
  <cp:lastPrinted>1601-01-01T00:00:00Z</cp:lastPrinted>
  <dcterms:created xsi:type="dcterms:W3CDTF">2010-02-15T12:38:41Z</dcterms:created>
  <dcterms:modified xsi:type="dcterms:W3CDTF">2015-07-13T14:08:54Z</dcterms:modified>
  <cp:category/>
</cp:coreProperties>
</file>