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96" r:id="rId4"/>
    <p:sldId id="307" r:id="rId5"/>
    <p:sldId id="300" r:id="rId6"/>
    <p:sldId id="309" r:id="rId7"/>
    <p:sldId id="310" r:id="rId8"/>
    <p:sldId id="272" r:id="rId9"/>
    <p:sldId id="304" r:id="rId10"/>
    <p:sldId id="305" r:id="rId11"/>
    <p:sldId id="306" r:id="rId12"/>
    <p:sldId id="308" r:id="rId13"/>
    <p:sldId id="29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10" autoAdjust="0"/>
    <p:restoredTop sz="94715" autoAdjust="0"/>
  </p:normalViewPr>
  <p:slideViewPr>
    <p:cSldViewPr showGuides="1">
      <p:cViewPr varScale="1">
        <p:scale>
          <a:sx n="122" d="100"/>
          <a:sy n="122" d="100"/>
        </p:scale>
        <p:origin x="152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extLst>
      <p:ext uri="{BB962C8B-B14F-4D97-AF65-F5344CB8AC3E}">
        <p14:creationId xmlns:p14="http://schemas.microsoft.com/office/powerpoint/2010/main" val="1845207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extLst>
      <p:ext uri="{BB962C8B-B14F-4D97-AF65-F5344CB8AC3E}">
        <p14:creationId xmlns:p14="http://schemas.microsoft.com/office/powerpoint/2010/main" val="159999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9</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12</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June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de-DE" altLang="ja-JP" dirty="0" smtClean="0"/>
              <a:t>June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Marc Emmelmann, SELF</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6" y="332601"/>
            <a:ext cx="2314864"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11-15-0777-01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mentor.ieee.org/802.11/dcn/15/11-15-0755-00-00ai-editorial-resolution-of-cross-reference-issu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5/11-15-0772-02-00ai-lb213comments-for-draft-5-0.xls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5/11-15-0772-04-00ai-lb213comments-for-draft-5-0.xls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June 9 – July , 2015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2015-06-09</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532646386"/>
              </p:ext>
            </p:extLst>
          </p:nvPr>
        </p:nvGraphicFramePr>
        <p:xfrm>
          <a:off x="533400" y="3429000"/>
          <a:ext cx="8085859" cy="1595756"/>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Marc EMMELMANN</a:t>
                      </a:r>
                      <a:endParaRPr kumimoji="1" lang="ja-JP" sz="1300" b="1"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SELF</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Berlin, Germany</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+49 177 213 12 05</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emmelmann@ieee.org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de-DE" altLang="ja-JP" smtClean="0"/>
              <a:t>June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de-DE" altLang="ja-JP" smtClean="0"/>
              <a:t>June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10</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de-DE" altLang="ja-JP" smtClean="0"/>
              <a:t>June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11</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de-DE" altLang="ja-JP" smtClean="0"/>
              <a:t>June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12</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de-DE" altLang="ja-JP" smtClean="0">
                <a:latin typeface="Times New Roman" pitchFamily="-84" charset="0"/>
              </a:rPr>
              <a:t>June 2015</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13</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de-DE" altLang="ja-JP" smtClean="0">
                <a:latin typeface="Times New Roman" pitchFamily="-84" charset="0"/>
              </a:rPr>
              <a:t>June 2015</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June 9 – July ,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de-DE" altLang="ja-JP" smtClean="0">
                <a:latin typeface="Times New Roman" pitchFamily="-84" charset="0"/>
              </a:rPr>
              <a:t>June 2015</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de-DE" altLang="ja-JP" smtClean="0"/>
              <a:t>June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June 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Editorial changes to draft – Cross Reference Issue</a:t>
            </a:r>
          </a:p>
          <a:p>
            <a:pPr lvl="1"/>
            <a:r>
              <a:rPr lang="en-US" altLang="ja-JP" dirty="0" smtClean="0"/>
              <a:t>Ping FANG:  </a:t>
            </a:r>
            <a:r>
              <a:rPr lang="de-DE" u="sng" dirty="0" smtClean="0">
                <a:hlinkClick r:id="rId3"/>
              </a:rPr>
              <a:t>https://mentor.ieee.org/802.11/dcn/15/11-15-0755-00-00ai-editorial-resolution-of-cross-reference-issue.docx</a:t>
            </a:r>
            <a:endParaRPr lang="en-US" altLang="ja-JP" dirty="0" smtClean="0"/>
          </a:p>
          <a:p>
            <a:r>
              <a:rPr lang="en-US" altLang="ja-JP" dirty="0" smtClean="0"/>
              <a:t>Editors’ Report on Status of D5.0</a:t>
            </a:r>
          </a:p>
          <a:p>
            <a:r>
              <a:rPr lang="en-US" altLang="ja-JP" dirty="0" smtClean="0"/>
              <a:t>AOB</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de-DE" altLang="ja-JP" smtClean="0">
                <a:latin typeface="Times New Roman" pitchFamily="-84" charset="0"/>
              </a:rPr>
              <a:t>June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June 30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Status report of LB213</a:t>
            </a:r>
          </a:p>
          <a:p>
            <a:r>
              <a:rPr lang="en-US" altLang="ja-JP" dirty="0" smtClean="0"/>
              <a:t>Comment resolution spreadsheet</a:t>
            </a:r>
          </a:p>
          <a:p>
            <a:pPr lvl="1"/>
            <a:r>
              <a:rPr lang="en-US" altLang="ja-JP" dirty="0">
                <a:hlinkClick r:id="rId3"/>
              </a:rPr>
              <a:t>https://mentor.ieee.org/802.11/dcn/15/11-15-0772-02-00ai-lb213comments-for-draft-5-0.xlsx</a:t>
            </a:r>
            <a:endParaRPr lang="en-US" altLang="ja-JP" dirty="0" smtClean="0"/>
          </a:p>
          <a:p>
            <a:pPr>
              <a:defRPr/>
            </a:pPr>
            <a:r>
              <a:rPr lang="en-US" altLang="ja-JP" dirty="0" smtClean="0"/>
              <a:t>Plan for next call and July meeting.</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de-DE" altLang="ja-JP" smtClean="0">
                <a:latin typeface="Times New Roman" pitchFamily="-84" charset="0"/>
              </a:rPr>
              <a:t>June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extLst>
      <p:ext uri="{BB962C8B-B14F-4D97-AF65-F5344CB8AC3E}">
        <p14:creationId xmlns:p14="http://schemas.microsoft.com/office/powerpoint/2010/main" val="909448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July 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Status report of LB213</a:t>
            </a:r>
          </a:p>
          <a:p>
            <a:r>
              <a:rPr lang="en-US" altLang="ja-JP" dirty="0" smtClean="0"/>
              <a:t>Comment resolution spreadsheet</a:t>
            </a:r>
          </a:p>
          <a:p>
            <a:pPr lvl="1"/>
            <a:r>
              <a:rPr lang="en-US" altLang="ja-JP" dirty="0">
                <a:hlinkClick r:id="rId3"/>
              </a:rPr>
              <a:t>https://</a:t>
            </a:r>
            <a:r>
              <a:rPr lang="en-US" altLang="ja-JP" dirty="0" smtClean="0">
                <a:hlinkClick r:id="rId3"/>
              </a:rPr>
              <a:t>mentor.ieee.org/802.11/dcn/15/11-15-0772-04-00ai-lb213comments-for-draft-5-0.xlsx</a:t>
            </a:r>
            <a:endParaRPr lang="en-US" altLang="ja-JP" dirty="0" smtClean="0"/>
          </a:p>
          <a:p>
            <a:r>
              <a:rPr lang="en-US" altLang="ja-JP" dirty="0" smtClean="0"/>
              <a:t>Plan </a:t>
            </a:r>
            <a:r>
              <a:rPr lang="en-US" altLang="ja-JP" dirty="0" smtClean="0"/>
              <a:t>for next call and July meeting.</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de-DE" altLang="ja-JP" smtClean="0">
                <a:latin typeface="Times New Roman" pitchFamily="-84" charset="0"/>
              </a:rPr>
              <a:t>June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extLst>
      <p:ext uri="{BB962C8B-B14F-4D97-AF65-F5344CB8AC3E}">
        <p14:creationId xmlns:p14="http://schemas.microsoft.com/office/powerpoint/2010/main" val="122125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de-DE" altLang="ja-JP" smtClean="0">
                <a:latin typeface="Times New Roman" pitchFamily="-84" charset="0"/>
              </a:rPr>
              <a:t>June 2015</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8</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Marc Emmelmann, SELF</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de-DE" altLang="ja-JP" smtClean="0"/>
              <a:t>June 2015</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9</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Marc Emmelmann, SELF</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TotalTime>
  <Words>1192</Words>
  <Application>Microsoft Macintosh PowerPoint</Application>
  <PresentationFormat>画面に合わせる (4:3)</PresentationFormat>
  <Paragraphs>194</Paragraphs>
  <Slides>13</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Helvetica</vt:lpstr>
      <vt:lpstr>Monotype Sorts</vt:lpstr>
      <vt:lpstr>ＭＳ Ｐゴシック</vt:lpstr>
      <vt:lpstr>ＭＳ 明朝</vt:lpstr>
      <vt:lpstr>Times New Roman</vt:lpstr>
      <vt:lpstr>Arial</vt:lpstr>
      <vt:lpstr>802-11-Submission</vt:lpstr>
      <vt:lpstr>IEEE 802.11 TGai Fast Initial Link Setup  Teleconference Agenda for June 9 – July , 2015</vt:lpstr>
      <vt:lpstr>Abstract</vt:lpstr>
      <vt:lpstr>Meeting Protocol</vt:lpstr>
      <vt:lpstr>Call for Potentially Essential Patents</vt:lpstr>
      <vt:lpstr>Agenda for June 9th, 2015</vt:lpstr>
      <vt:lpstr>Agenda for June 30th, 2015</vt:lpstr>
      <vt:lpstr>Agenda for July 7th, 2015</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Microsoft Office ユーザー</cp:lastModifiedBy>
  <cp:revision>411</cp:revision>
  <cp:lastPrinted>1998-02-10T13:28:06Z</cp:lastPrinted>
  <dcterms:created xsi:type="dcterms:W3CDTF">2015-06-09T10:04:35Z</dcterms:created>
  <dcterms:modified xsi:type="dcterms:W3CDTF">2015-07-06T20:42:13Z</dcterms:modified>
  <cp:category/>
</cp:coreProperties>
</file>