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307" r:id="rId5"/>
    <p:sldId id="300" r:id="rId6"/>
    <p:sldId id="272" r:id="rId7"/>
    <p:sldId id="304" r:id="rId8"/>
    <p:sldId id="305" r:id="rId9"/>
    <p:sldId id="306" r:id="rId10"/>
    <p:sldId id="308"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02" autoAdjust="0"/>
    <p:restoredTop sz="94607" autoAdjust="0"/>
  </p:normalViewPr>
  <p:slideViewPr>
    <p:cSldViewPr showGuides="1">
      <p:cViewPr>
        <p:scale>
          <a:sx n="100" d="100"/>
          <a:sy n="100" d="100"/>
        </p:scale>
        <p:origin x="-1128" y="-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solidFill>
                  <a:srgbClr val="FFFFFF"/>
                </a:solidFill>
              </a14:hiddenFill>
            </a:ext>
            <a:ext uri="{91240B29-F687-4F45-9708-019B960494DF}">
              <a14:hiddenLine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w="9525">
                <a:solidFill>
                  <a:srgbClr val="000000"/>
                </a:solidFill>
                <a:miter lim="800000"/>
                <a:headEnd/>
                <a:tailEnd/>
              </a14:hiddenLine>
            </a:ext>
          </a:extLst>
        </p:spPr>
        <p:txBody>
          <a:bodyPr/>
          <a:lstStyle/>
          <a:p>
            <a:fld id="{CCFC3D35-DAC2-6347-8D39-D1FE9831D6DD}" type="slidenum">
              <a:rPr lang="en-US"/>
              <a:pPr/>
              <a:t>7</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a:solidFill>
                  <a:srgbClr val="FFFFFF"/>
                </a:solidFill>
              </a14:hiddenFill>
            </a:ext>
            <a:ext uri="{91240B29-F687-4F45-9708-019B960494DF}">
              <a14:hiddenLine xmlns="" xmlns:p="http://schemas.openxmlformats.org/presentationml/2006/main" xmlns:a="http://schemas.openxmlformats.org/drawingml/2006/main" xmlns:a14="http://schemas.microsoft.com/office/drawing/2010/main" xmlns:mv="urn:schemas-microsoft-com:mac:vml" xmlns:mc="http://schemas.openxmlformats.org/markup-compatibility/2006" xmlns:r="http://schemas.openxmlformats.org/officeDocument/2006/relationships"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June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de-DE" altLang="ja-JP" smtClean="0"/>
              <a:t>June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‹Nr.›</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doc.:11-15</a:t>
            </a:r>
            <a:r>
              <a:rPr lang="en-US" altLang="ja-JP" sz="1800" b="1" dirty="0" smtClean="0"/>
              <a:t>-0756-00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5/11-15-0755-00-00ai-editorial-resolution-of-cross-reference-issu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a:t>
            </a:r>
            <a:r>
              <a:rPr lang="en-US" altLang="ja-JP" sz="2100" dirty="0" smtClean="0">
                <a:ea typeface="ＭＳ Ｐゴシック" pitchFamily="-84" charset="-128"/>
                <a:cs typeface="ＭＳ Ｐゴシック" pitchFamily="-84" charset="-128"/>
              </a:rPr>
              <a:t> June 9,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a:t>
            </a:r>
            <a:r>
              <a:rPr lang="en-US" altLang="ja-JP" sz="2000" b="0" dirty="0" smtClean="0">
                <a:ea typeface="ＭＳ Ｐゴシック" pitchFamily="-84" charset="-128"/>
                <a:cs typeface="ＭＳ Ｐゴシック" pitchFamily="-84" charset="-128"/>
              </a:rPr>
              <a:t>06-09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5567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de-DE" altLang="ja-JP" smtClean="0"/>
              <a:t>June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de-DE" altLang="ja-JP" smtClean="0"/>
              <a:t>June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June 9,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de-DE" altLang="ja-JP" smtClean="0"/>
              <a:t>June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June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a:t>
            </a:r>
            <a:r>
              <a:rPr lang="en-US" altLang="ja-JP" dirty="0" smtClean="0"/>
              <a:t> </a:t>
            </a:r>
          </a:p>
          <a:p>
            <a:pPr>
              <a:defRPr/>
            </a:pPr>
            <a:r>
              <a:rPr lang="en-US" altLang="ja-JP" dirty="0" smtClean="0"/>
              <a:t>Approval of agenda</a:t>
            </a:r>
            <a:endParaRPr lang="en-US" altLang="ja-JP" dirty="0" smtClean="0"/>
          </a:p>
          <a:p>
            <a:r>
              <a:rPr lang="en-US" altLang="ja-JP" dirty="0" smtClean="0"/>
              <a:t>Editorial changes to draft – Cross Reference Issue</a:t>
            </a:r>
          </a:p>
          <a:p>
            <a:pPr lvl="1"/>
            <a:r>
              <a:rPr lang="en-US" altLang="ja-JP" dirty="0" smtClean="0"/>
              <a:t>Ping FANG:  </a:t>
            </a:r>
            <a:r>
              <a:rPr lang="de-DE" u="sng" dirty="0" smtClean="0">
                <a:hlinkClick r:id="rId3"/>
              </a:rPr>
              <a:t>https://mentor.ieee.org/802.11/dcn/15/11-15-0755-00-00ai-editorial-resolution-of-cross-reference-issue.docx</a:t>
            </a:r>
            <a:endParaRPr lang="en-US" altLang="ja-JP" dirty="0" smtClean="0"/>
          </a:p>
          <a:p>
            <a:r>
              <a:rPr lang="en-US" altLang="ja-JP" dirty="0" smtClean="0"/>
              <a:t>Editors’ Report on Status of D5.0</a:t>
            </a:r>
          </a:p>
          <a:p>
            <a:r>
              <a:rPr lang="en-US" altLang="ja-JP" dirty="0" smtClean="0"/>
              <a:t>AOB</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de-DE" altLang="ja-JP" smtClean="0">
                <a:latin typeface="Times New Roman" pitchFamily="-84" charset="0"/>
              </a:rPr>
              <a:t>June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Marc Emmelmann, SELF</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de-DE" altLang="ja-JP" smtClean="0"/>
              <a:t>June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de-DE" altLang="ja-JP" smtClean="0"/>
              <a:t>June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de-DE" altLang="ja-JP" smtClean="0"/>
              <a:t>June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Marc Emmelmann, SELF</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1816</Words>
  <Application>Microsoft Macintosh PowerPoint</Application>
  <PresentationFormat>Bildschirmpräsentation (4:3)</PresentationFormat>
  <Paragraphs>156</Paragraphs>
  <Slides>11</Slides>
  <Notes>5</Notes>
  <HiddenSlides>0</HiddenSlides>
  <MMClips>0</MMClips>
  <ScaleCrop>false</ScaleCrop>
  <HeadingPairs>
    <vt:vector size="4" baseType="variant">
      <vt:variant>
        <vt:lpstr>Entwurfsvorlage</vt:lpstr>
      </vt:variant>
      <vt:variant>
        <vt:i4>1</vt:i4>
      </vt:variant>
      <vt:variant>
        <vt:lpstr>Folientitel</vt:lpstr>
      </vt:variant>
      <vt:variant>
        <vt:i4>11</vt:i4>
      </vt:variant>
    </vt:vector>
  </HeadingPairs>
  <TitlesOfParts>
    <vt:vector size="12" baseType="lpstr">
      <vt:lpstr>802-11-Submission</vt:lpstr>
      <vt:lpstr>IEEE 802.11 TGai Fast Initial Link Setup  Teleconference Agenda for June 9, 2015</vt:lpstr>
      <vt:lpstr>Abstract</vt:lpstr>
      <vt:lpstr>Meeting Protocol</vt:lpstr>
      <vt:lpstr>Call for Potentially Essential Patents</vt:lpstr>
      <vt:lpstr>Agenda for June 9th,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Marc Emmelmann</cp:lastModifiedBy>
  <cp:revision>408</cp:revision>
  <cp:lastPrinted>1998-02-10T13:28:06Z</cp:lastPrinted>
  <dcterms:created xsi:type="dcterms:W3CDTF">2015-06-09T10:04:35Z</dcterms:created>
  <dcterms:modified xsi:type="dcterms:W3CDTF">2015-06-09T10:11:43Z</dcterms:modified>
  <cp:category/>
</cp:coreProperties>
</file>