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4" r:id="rId4"/>
    <p:sldId id="26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79" autoAdjust="0"/>
    <p:restoredTop sz="86322" autoAdjust="0"/>
  </p:normalViewPr>
  <p:slideViewPr>
    <p:cSldViewPr>
      <p:cViewPr varScale="1">
        <p:scale>
          <a:sx n="54" d="100"/>
          <a:sy n="54" d="100"/>
        </p:scale>
        <p:origin x="-90" y="-14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62933" y="6475412"/>
            <a:ext cx="124477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  <a:endParaRPr lang="en-GB" sz="1200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11-15-00753r0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5/cn-yizhou-qbg-ext-for-nvo3-csd-v03.pdf" TargetMode="External"/><Relationship Id="rId13" Type="http://schemas.openxmlformats.org/officeDocument/2006/relationships/hyperlink" Target="https://mentor.ieee.org/802.11/dcn/15/11-15-0030-08-0ngp-ngp-par-draft.docx" TargetMode="External"/><Relationship Id="rId18" Type="http://schemas.openxmlformats.org/officeDocument/2006/relationships/hyperlink" Target="https://mentor.ieee.org/802.15/dcn/15/15-15-0406-00-0009-5c-changes.doc" TargetMode="External"/><Relationship Id="rId3" Type="http://schemas.openxmlformats.org/officeDocument/2006/relationships/hyperlink" Target="http://ieee802.org/1/files/public/docs2015/new-P802-1CM-draft-PAR-0515-v02.pdf" TargetMode="External"/><Relationship Id="rId21" Type="http://schemas.openxmlformats.org/officeDocument/2006/relationships/hyperlink" Target="https://mentor.ieee.org/802.24/dcn/15/24-15-0003-00-0000-iot-scope-form.docx" TargetMode="External"/><Relationship Id="rId7" Type="http://schemas.openxmlformats.org/officeDocument/2006/relationships/hyperlink" Target="http://ieee802.org/1/files/public/docs2015/cn-thaler-Qcn-draft-PAR.pdf" TargetMode="External"/><Relationship Id="rId12" Type="http://schemas.openxmlformats.org/officeDocument/2006/relationships/hyperlink" Target="http://www.ieee802.org/3/25GBASET/draft_P802.3bq_modified_CSD.pdf" TargetMode="External"/><Relationship Id="rId17" Type="http://schemas.openxmlformats.org/officeDocument/2006/relationships/hyperlink" Target="https://mentor.ieee.org/802.15/dcn/15/15-15-0464-00-0009-p802-15-9-par-detail-draft-change-2015-05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mentor.ieee.org/802.15/dcn/15/15-15-0332-00-0000-15-3r1-draft-csd.docx" TargetMode="External"/><Relationship Id="rId20" Type="http://schemas.openxmlformats.org/officeDocument/2006/relationships/hyperlink" Target="https://mentor.ieee.org/802.19/dcn/15/19-15-0029-05-0CUB-draft-cub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5/cl-draft-Qcl-csd-0615-v1.docx" TargetMode="External"/><Relationship Id="rId11" Type="http://schemas.openxmlformats.org/officeDocument/2006/relationships/hyperlink" Target="http://www.ieee802.org/3/25GBASET/draft_P802.3bq_PAR_modification_300115.pdf" TargetMode="External"/><Relationship Id="rId5" Type="http://schemas.openxmlformats.org/officeDocument/2006/relationships/hyperlink" Target="http://www.ieee802.org/1/files/public/docs2015/cl-draft-1Q-YANG-par-0615-v02.pdf" TargetMode="External"/><Relationship Id="rId15" Type="http://schemas.openxmlformats.org/officeDocument/2006/relationships/hyperlink" Target="https://mentor.ieee.org/802.15/dcn/15/15-15-0324-00-0000-p802-15-3-revision-par-detail-draft.pdf" TargetMode="External"/><Relationship Id="rId23" Type="http://schemas.openxmlformats.org/officeDocument/2006/relationships/hyperlink" Target="https://mentor.ieee.org/privecsg/dcn/15/privecsg-15-0004-04-0000-privacy-recommendation-par-csd-proposal.pptx" TargetMode="External"/><Relationship Id="rId10" Type="http://schemas.openxmlformats.org/officeDocument/2006/relationships/hyperlink" Target="http://www.ieee802.org/1/files/public/docs2015/ck-draft-Xck-csd-0615-v1.docx" TargetMode="External"/><Relationship Id="rId19" Type="http://schemas.openxmlformats.org/officeDocument/2006/relationships/hyperlink" Target="http://grouper.ieee.org/groups/802/PARs/2015_07/P802_19_1a_PAR_Detail.pdf" TargetMode="External"/><Relationship Id="rId4" Type="http://schemas.openxmlformats.org/officeDocument/2006/relationships/hyperlink" Target="http://ieee802.org/1/files/public/docs2015/new-P802-1CM-draft-CSD-0515-v02.pdf" TargetMode="External"/><Relationship Id="rId9" Type="http://schemas.openxmlformats.org/officeDocument/2006/relationships/hyperlink" Target="http://www.ieee802.org/1/files/public/docs2015/ck-draft-1X-YANG-par-0615-v02.pdf" TargetMode="External"/><Relationship Id="rId14" Type="http://schemas.openxmlformats.org/officeDocument/2006/relationships/hyperlink" Target="https://mentor.ieee.org/802.11/dcn/15/11-15-0262-04-0ngp-csd-working-draft.docx" TargetMode="External"/><Relationship Id="rId22" Type="http://schemas.openxmlformats.org/officeDocument/2006/relationships/hyperlink" Target="https://mentor.ieee.org/privecsg/dcn/15/privecsg-15-0006-01-ecsg-privacy-recommendation-par-proposal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802-11 PAR Review </a:t>
            </a: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2015-03-08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228600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96944" cy="5328592"/>
          </a:xfrm>
          <a:ln/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Review of Proposed </a:t>
            </a:r>
            <a:r>
              <a:rPr lang="en-US" altLang="en-US" sz="2400" dirty="0" smtClean="0"/>
              <a:t>802 PAR documents   -- </a:t>
            </a:r>
            <a:r>
              <a:rPr lang="en-US" sz="2400" dirty="0" smtClean="0"/>
              <a:t>Jul</a:t>
            </a:r>
            <a:r>
              <a:rPr lang="en-US" sz="2400" dirty="0"/>
              <a:t>  12-17, Waikoloa, </a:t>
            </a:r>
            <a:r>
              <a:rPr lang="en-US" sz="2400" dirty="0" smtClean="0"/>
              <a:t>Hawaii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802.1CM- Standard: Time-Sensitive Networking for </a:t>
            </a:r>
            <a:r>
              <a:rPr lang="en-US" sz="2200" dirty="0" err="1"/>
              <a:t>Fronthaul</a:t>
            </a:r>
            <a:r>
              <a:rPr lang="en-US" sz="2200" dirty="0"/>
              <a:t>, </a:t>
            </a:r>
            <a:r>
              <a:rPr lang="en-US" sz="2200" dirty="0">
                <a:hlinkClick r:id="rId3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4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802.1Qcl- Amendment, YANG Data Model, </a:t>
            </a:r>
            <a:r>
              <a:rPr lang="en-US" sz="2200" dirty="0">
                <a:hlinkClick r:id="rId5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6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802.1Qcn- Amendment, VSI/VDP extensions for NVO3, </a:t>
            </a:r>
            <a:r>
              <a:rPr lang="en-US" sz="2200" dirty="0">
                <a:hlinkClick r:id="rId7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8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802.1Xck- Amendment,  YANG Data Model, </a:t>
            </a:r>
            <a:r>
              <a:rPr lang="en-US" sz="2200" dirty="0">
                <a:hlinkClick r:id="rId9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10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802.3bq- Amendment, Addition of 25GBASE, </a:t>
            </a:r>
            <a:r>
              <a:rPr lang="en-US" sz="2200" dirty="0">
                <a:hlinkClick r:id="rId11"/>
              </a:rPr>
              <a:t>PAR Modification Request</a:t>
            </a:r>
            <a:r>
              <a:rPr lang="en-US" sz="2200" dirty="0"/>
              <a:t> and </a:t>
            </a:r>
            <a:r>
              <a:rPr lang="en-US" sz="2200" dirty="0">
                <a:hlinkClick r:id="rId12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802.11az- Amendment: Positioning Enhancements, </a:t>
            </a:r>
            <a:r>
              <a:rPr lang="en-US" sz="2200" dirty="0">
                <a:hlinkClick r:id="rId13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14"/>
              </a:rPr>
              <a:t>CSD</a:t>
            </a:r>
            <a:r>
              <a:rPr lang="en-US" sz="22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802.15.3- Revision, </a:t>
            </a:r>
            <a:r>
              <a:rPr lang="en-US" sz="2200" dirty="0">
                <a:hlinkClick r:id="rId15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16"/>
              </a:rPr>
              <a:t>CSD</a:t>
            </a:r>
            <a:r>
              <a:rPr lang="en-US" sz="22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802.15.9- Amendment, Recommended Practice for Transport of Key Management Protocol (KMP) Datagrams, </a:t>
            </a:r>
            <a:r>
              <a:rPr lang="en-US" sz="2200" dirty="0">
                <a:hlinkClick r:id="rId17"/>
              </a:rPr>
              <a:t>PAR Modification</a:t>
            </a:r>
            <a:r>
              <a:rPr lang="en-US" sz="2200" dirty="0"/>
              <a:t> and </a:t>
            </a:r>
            <a:r>
              <a:rPr lang="en-US" sz="2200" dirty="0">
                <a:hlinkClick r:id="rId18"/>
              </a:rPr>
              <a:t>5C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 802.19.1a - Amendment, Coexistence Methods for geo-location capable devices operating under general authorization, </a:t>
            </a:r>
            <a:r>
              <a:rPr lang="en-US" sz="2200" dirty="0">
                <a:hlinkClick r:id="rId19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20"/>
              </a:rPr>
              <a:t>CSD</a:t>
            </a:r>
            <a:r>
              <a:rPr lang="en-US" sz="2200" dirty="0"/>
              <a:t>. </a:t>
            </a:r>
            <a:r>
              <a:rPr lang="en-US" sz="2200" dirty="0">
                <a:hlinkClick r:id="rId21"/>
              </a:rPr>
              <a:t> 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Privacy Recommendation EC Study Group - Recommended Practice, Privacy Considerations for IEEE 802 Technologies, </a:t>
            </a:r>
            <a:r>
              <a:rPr lang="en-US" sz="2200" dirty="0">
                <a:hlinkClick r:id="rId22"/>
              </a:rPr>
              <a:t>PAR (pdf)</a:t>
            </a:r>
            <a:r>
              <a:rPr lang="en-US" sz="2200" dirty="0"/>
              <a:t> and </a:t>
            </a:r>
            <a:r>
              <a:rPr lang="en-US" sz="2200" dirty="0">
                <a:hlinkClick r:id="rId23"/>
              </a:rPr>
              <a:t>PAR / CSD (</a:t>
            </a:r>
            <a:r>
              <a:rPr lang="en-US" sz="2200" dirty="0" err="1">
                <a:hlinkClick r:id="rId23"/>
              </a:rPr>
              <a:t>PPTx</a:t>
            </a:r>
            <a:r>
              <a:rPr lang="en-US" sz="2200" dirty="0">
                <a:hlinkClick r:id="rId23"/>
              </a:rPr>
              <a:t>)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Meeting times: Monday PM2, Tuesday AM2, Thursday AM</a:t>
            </a:r>
            <a:r>
              <a:rPr lang="en-US" altLang="en-US" sz="1800" dirty="0" smtClean="0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altLang="en-US" sz="2400" dirty="0"/>
              <a:t>PAR SC –  </a:t>
            </a:r>
            <a:r>
              <a:rPr lang="en-US" altLang="en-US" sz="2400" dirty="0" smtClean="0"/>
              <a:t>July 2015</a:t>
            </a:r>
            <a:br>
              <a:rPr lang="en-US" altLang="en-US" sz="2400" dirty="0" smtClean="0"/>
            </a:br>
            <a:r>
              <a:rPr lang="en-US" altLang="en-US" sz="2400" dirty="0" smtClean="0"/>
              <a:t>Chair</a:t>
            </a:r>
            <a:r>
              <a:rPr lang="en-US" altLang="en-US" sz="2400" dirty="0"/>
              <a:t>: Jon Rosdahl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704856" cy="4525963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IEEE 802 PARs Under consideration Webpage: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grouper.ieee.org/groups/802/PARs.shtml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2176</TotalTime>
  <Words>158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 Theme</vt:lpstr>
      <vt:lpstr>Document</vt:lpstr>
      <vt:lpstr>802-11 PAR Review March 2015</vt:lpstr>
      <vt:lpstr>Abstract-Snapshot</vt:lpstr>
      <vt:lpstr>PAR SC –  July 2015 Chair: Jon Rosdahl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July 2015</dc:title>
  <dc:subject>July 2015</dc:subject>
  <dc:creator>Jon Rosdahl</dc:creator>
  <dc:description>Jon Rosdahl (CSR Technologies)</dc:description>
  <cp:lastModifiedBy>Jon Rosdahl</cp:lastModifiedBy>
  <cp:revision>42</cp:revision>
  <cp:lastPrinted>1601-01-01T00:00:00Z</cp:lastPrinted>
  <dcterms:created xsi:type="dcterms:W3CDTF">2014-04-14T10:59:07Z</dcterms:created>
  <dcterms:modified xsi:type="dcterms:W3CDTF">2015-07-14T02:05:46Z</dcterms:modified>
</cp:coreProperties>
</file>