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74" r:id="rId4"/>
    <p:sldId id="264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79" autoAdjust="0"/>
    <p:restoredTop sz="86322" autoAdjust="0"/>
  </p:normalViewPr>
  <p:slideViewPr>
    <p:cSldViewPr>
      <p:cViewPr varScale="1">
        <p:scale>
          <a:sx n="53" d="100"/>
          <a:sy n="53" d="100"/>
        </p:scale>
        <p:origin x="-90" y="-282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802-11-15/0753r0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802-11-15/0753r0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802-11-15/0753r0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802-11-15/0753r0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CSR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62933" y="6475412"/>
            <a:ext cx="124477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Submission</a:t>
            </a:r>
            <a:endParaRPr lang="en-GB" sz="1200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3581400" y="357188"/>
            <a:ext cx="48720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 smtClean="0">
                <a:solidFill>
                  <a:schemeClr val="tx1"/>
                </a:solidFill>
                <a:effectLst/>
              </a:rPr>
              <a:t>11-15-00753r0</a:t>
            </a:r>
            <a:endParaRPr lang="en-GB" sz="1800" b="1" dirty="0" smtClean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ieee802.org/1/files/public/docs2015/cn-yizhou-qbg-ext-for-nvo3-csd-v03.pdf" TargetMode="External"/><Relationship Id="rId13" Type="http://schemas.openxmlformats.org/officeDocument/2006/relationships/hyperlink" Target="https://mentor.ieee.org/802.11/dcn/15/11-15-0030-08-0ngp-ngp-par-draft.docx" TargetMode="External"/><Relationship Id="rId18" Type="http://schemas.openxmlformats.org/officeDocument/2006/relationships/hyperlink" Target="https://mentor.ieee.org/802.15/dcn/15/15-15-0406-00-0009-5c-changes.doc" TargetMode="External"/><Relationship Id="rId3" Type="http://schemas.openxmlformats.org/officeDocument/2006/relationships/hyperlink" Target="http://ieee802.org/1/files/public/docs2015/new-P802-1CM-draft-PAR-0515-v02.pdf" TargetMode="External"/><Relationship Id="rId21" Type="http://schemas.openxmlformats.org/officeDocument/2006/relationships/hyperlink" Target="https://mentor.ieee.org/802.24/dcn/15/24-15-0003-00-0000-iot-scope-form.docx" TargetMode="External"/><Relationship Id="rId7" Type="http://schemas.openxmlformats.org/officeDocument/2006/relationships/hyperlink" Target="http://ieee802.org/1/files/public/docs2015/cn-thaler-Qcn-draft-PAR.pdf" TargetMode="External"/><Relationship Id="rId12" Type="http://schemas.openxmlformats.org/officeDocument/2006/relationships/hyperlink" Target="http://www.ieee802.org/3/25GBASET/draft_P802.3bq_modified_CSD.pdf" TargetMode="External"/><Relationship Id="rId17" Type="http://schemas.openxmlformats.org/officeDocument/2006/relationships/hyperlink" Target="https://mentor.ieee.org/802.15/dcn/15/15-15-0464-00-0009-p802-15-9-par-detail-draft-change-2015-05.pdf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mentor.ieee.org/802.15/dcn/15/15-15-0332-00-0000-15-3r1-draft-csd.docx" TargetMode="External"/><Relationship Id="rId20" Type="http://schemas.openxmlformats.org/officeDocument/2006/relationships/hyperlink" Target="https://mentor.ieee.org/802.19/dcn/15/19-15-0029-05-0CUB-draft-cub-csd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files/public/docs2015/cl-draft-Qcl-csd-0615-v1.docx" TargetMode="External"/><Relationship Id="rId11" Type="http://schemas.openxmlformats.org/officeDocument/2006/relationships/hyperlink" Target="http://www.ieee802.org/3/25GBASET/draft_P802.3bq_PAR_modification_300115.pdf" TargetMode="External"/><Relationship Id="rId5" Type="http://schemas.openxmlformats.org/officeDocument/2006/relationships/hyperlink" Target="http://www.ieee802.org/1/files/public/docs2015/cl-draft-1Q-YANG-par-0615-v02.pdf" TargetMode="External"/><Relationship Id="rId15" Type="http://schemas.openxmlformats.org/officeDocument/2006/relationships/hyperlink" Target="https://mentor.ieee.org/802.15/dcn/15/15-15-0324-00-0000-p802-15-3-revision-par-detail-draft.pdf" TargetMode="External"/><Relationship Id="rId23" Type="http://schemas.openxmlformats.org/officeDocument/2006/relationships/hyperlink" Target="https://mentor.ieee.org/privecsg/dcn/15/privecsg-15-0004-04-0000-privacy-recommendation-par-csd-proposal.pptx" TargetMode="External"/><Relationship Id="rId10" Type="http://schemas.openxmlformats.org/officeDocument/2006/relationships/hyperlink" Target="http://www.ieee802.org/1/files/public/docs2015/ck-draft-Xck-csd-0615-v1.docx" TargetMode="External"/><Relationship Id="rId19" Type="http://schemas.openxmlformats.org/officeDocument/2006/relationships/hyperlink" Target="http://grouper.ieee.org/groups/802/PARs/2015_07/P802_19_1a_PAR_Detail.pdf" TargetMode="External"/><Relationship Id="rId4" Type="http://schemas.openxmlformats.org/officeDocument/2006/relationships/hyperlink" Target="http://ieee802.org/1/files/public/docs2015/new-P802-1CM-draft-CSD-0515-v02.pdf" TargetMode="External"/><Relationship Id="rId9" Type="http://schemas.openxmlformats.org/officeDocument/2006/relationships/hyperlink" Target="http://www.ieee802.org/1/files/public/docs2015/ck-draft-1X-YANG-par-0615-v02.pdf" TargetMode="External"/><Relationship Id="rId14" Type="http://schemas.openxmlformats.org/officeDocument/2006/relationships/hyperlink" Target="https://mentor.ieee.org/802.11/dcn/15/11-15-0262-04-0ngp-csd-working-draft.docx" TargetMode="External"/><Relationship Id="rId22" Type="http://schemas.openxmlformats.org/officeDocument/2006/relationships/hyperlink" Target="https://mentor.ieee.org/privecsg/dcn/15/privecsg-15-0006-01-ecsg-privacy-recommendation-par-proposal.pdf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802-11 PAR Review </a:t>
            </a:r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2015-03-08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 Rosdahl, CSR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429729"/>
              </p:ext>
            </p:extLst>
          </p:nvPr>
        </p:nvGraphicFramePr>
        <p:xfrm>
          <a:off x="522288" y="2286000"/>
          <a:ext cx="8050212" cy="246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Document" r:id="rId5" imgW="8245941" imgH="2538755" progId="Word.Document.8">
                  <p:embed/>
                </p:oleObj>
              </mc:Choice>
              <mc:Fallback>
                <p:oleObj name="Document" r:id="rId5" imgW="8245941" imgH="25387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86000"/>
                        <a:ext cx="8050212" cy="2465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10952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Abstract-Snapshot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196752"/>
            <a:ext cx="8496944" cy="5328592"/>
          </a:xfrm>
          <a:ln/>
        </p:spPr>
        <p:txBody>
          <a:bodyPr>
            <a:normAutofit fontScale="8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/>
              <a:t>Review of Proposed </a:t>
            </a:r>
            <a:r>
              <a:rPr lang="en-US" altLang="en-US" sz="2400" dirty="0" smtClean="0"/>
              <a:t>802 PAR documents   -- </a:t>
            </a:r>
            <a:r>
              <a:rPr lang="en-US" sz="2400" dirty="0" smtClean="0"/>
              <a:t>Jul</a:t>
            </a:r>
            <a:r>
              <a:rPr lang="en-US" sz="2400" dirty="0"/>
              <a:t>  12-17, Waikoloa, </a:t>
            </a:r>
            <a:r>
              <a:rPr lang="en-US" sz="2400" dirty="0" smtClean="0"/>
              <a:t>Hawaii</a:t>
            </a:r>
            <a:endParaRPr lang="en-US" sz="24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802.1CM- Standard: Time-Sensitive Networking for </a:t>
            </a:r>
            <a:r>
              <a:rPr lang="en-US" sz="2200" dirty="0" err="1"/>
              <a:t>Fronthaul</a:t>
            </a:r>
            <a:r>
              <a:rPr lang="en-US" sz="2200" dirty="0"/>
              <a:t>, </a:t>
            </a:r>
            <a:r>
              <a:rPr lang="en-US" sz="2200" dirty="0">
                <a:hlinkClick r:id="rId3"/>
              </a:rPr>
              <a:t>PAR</a:t>
            </a:r>
            <a:r>
              <a:rPr lang="en-US" sz="2200" dirty="0"/>
              <a:t> and </a:t>
            </a:r>
            <a:r>
              <a:rPr lang="en-US" sz="2200" dirty="0">
                <a:hlinkClick r:id="rId4"/>
              </a:rPr>
              <a:t>CSD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802.1Qcl- Amendment, YANG Data Model, </a:t>
            </a:r>
            <a:r>
              <a:rPr lang="en-US" sz="2200" dirty="0">
                <a:hlinkClick r:id="rId5"/>
              </a:rPr>
              <a:t>PAR</a:t>
            </a:r>
            <a:r>
              <a:rPr lang="en-US" sz="2200" dirty="0"/>
              <a:t> and </a:t>
            </a:r>
            <a:r>
              <a:rPr lang="en-US" sz="2200" dirty="0">
                <a:hlinkClick r:id="rId6"/>
              </a:rPr>
              <a:t>CSD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802.1Qcn- Amendment, VSI/VDP extensions for NVO3, </a:t>
            </a:r>
            <a:r>
              <a:rPr lang="en-US" sz="2200" dirty="0">
                <a:hlinkClick r:id="rId7"/>
              </a:rPr>
              <a:t>PAR</a:t>
            </a:r>
            <a:r>
              <a:rPr lang="en-US" sz="2200" dirty="0"/>
              <a:t> and </a:t>
            </a:r>
            <a:r>
              <a:rPr lang="en-US" sz="2200" dirty="0">
                <a:hlinkClick r:id="rId8"/>
              </a:rPr>
              <a:t>CSD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802.1Xck- Amendment,  YANG Data Model, </a:t>
            </a:r>
            <a:r>
              <a:rPr lang="en-US" sz="2200" dirty="0">
                <a:hlinkClick r:id="rId9"/>
              </a:rPr>
              <a:t>PAR</a:t>
            </a:r>
            <a:r>
              <a:rPr lang="en-US" sz="2200" dirty="0"/>
              <a:t> and </a:t>
            </a:r>
            <a:r>
              <a:rPr lang="en-US" sz="2200" dirty="0">
                <a:hlinkClick r:id="rId10"/>
              </a:rPr>
              <a:t>CSD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802.3bq- Amendment, Addition of 25GBASE, </a:t>
            </a:r>
            <a:r>
              <a:rPr lang="en-US" sz="2200" dirty="0">
                <a:hlinkClick r:id="rId11"/>
              </a:rPr>
              <a:t>PAR Modification Request</a:t>
            </a:r>
            <a:r>
              <a:rPr lang="en-US" sz="2200" dirty="0"/>
              <a:t> and </a:t>
            </a:r>
            <a:r>
              <a:rPr lang="en-US" sz="2200" dirty="0">
                <a:hlinkClick r:id="rId12"/>
              </a:rPr>
              <a:t>CSD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802.11az- Amendment: Positioning Enhancements, </a:t>
            </a:r>
            <a:r>
              <a:rPr lang="en-US" sz="2200" dirty="0">
                <a:hlinkClick r:id="rId13"/>
              </a:rPr>
              <a:t>PAR</a:t>
            </a:r>
            <a:r>
              <a:rPr lang="en-US" sz="2200" dirty="0"/>
              <a:t> and </a:t>
            </a:r>
            <a:r>
              <a:rPr lang="en-US" sz="2200" dirty="0">
                <a:hlinkClick r:id="rId14"/>
              </a:rPr>
              <a:t>CSD</a:t>
            </a:r>
            <a:r>
              <a:rPr lang="en-US" sz="2200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802.15.3- Revision, </a:t>
            </a:r>
            <a:r>
              <a:rPr lang="en-US" sz="2200" dirty="0">
                <a:hlinkClick r:id="rId15"/>
              </a:rPr>
              <a:t>PAR</a:t>
            </a:r>
            <a:r>
              <a:rPr lang="en-US" sz="2200" dirty="0"/>
              <a:t> and </a:t>
            </a:r>
            <a:r>
              <a:rPr lang="en-US" sz="2200" dirty="0">
                <a:hlinkClick r:id="rId16"/>
              </a:rPr>
              <a:t>CSD</a:t>
            </a:r>
            <a:r>
              <a:rPr lang="en-US" sz="2200" dirty="0"/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802.15.9- Amendment, Recommended Practice for Transport of Key Management Protocol (KMP) Datagrams, </a:t>
            </a:r>
            <a:r>
              <a:rPr lang="en-US" sz="2200" dirty="0">
                <a:hlinkClick r:id="rId17"/>
              </a:rPr>
              <a:t>PAR Modification</a:t>
            </a:r>
            <a:r>
              <a:rPr lang="en-US" sz="2200" dirty="0"/>
              <a:t> and </a:t>
            </a:r>
            <a:r>
              <a:rPr lang="en-US" sz="2200" dirty="0">
                <a:hlinkClick r:id="rId18"/>
              </a:rPr>
              <a:t>5C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 802.19.1a - Amendment, Coexistence Methods for geo-location capable devices operating under general authorization, </a:t>
            </a:r>
            <a:r>
              <a:rPr lang="en-US" sz="2200" dirty="0">
                <a:hlinkClick r:id="rId19"/>
              </a:rPr>
              <a:t>PAR</a:t>
            </a:r>
            <a:r>
              <a:rPr lang="en-US" sz="2200" dirty="0"/>
              <a:t> and </a:t>
            </a:r>
            <a:r>
              <a:rPr lang="en-US" sz="2200" dirty="0">
                <a:hlinkClick r:id="rId20"/>
              </a:rPr>
              <a:t>CSD</a:t>
            </a:r>
            <a:r>
              <a:rPr lang="en-US" sz="2200" dirty="0"/>
              <a:t>. </a:t>
            </a:r>
            <a:r>
              <a:rPr lang="en-US" sz="2200" dirty="0">
                <a:hlinkClick r:id="rId21"/>
              </a:rPr>
              <a:t> </a:t>
            </a:r>
            <a:endParaRPr lang="en-US" sz="2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/>
              <a:t>Privacy Recommendation EC Study Group - Recommended Practice, Privacy Considerations for IEEE 802 Technologies, </a:t>
            </a:r>
            <a:r>
              <a:rPr lang="en-US" sz="2200" dirty="0">
                <a:hlinkClick r:id="rId22"/>
              </a:rPr>
              <a:t>PAR (pdf)</a:t>
            </a:r>
            <a:r>
              <a:rPr lang="en-US" sz="2200" dirty="0"/>
              <a:t> and </a:t>
            </a:r>
            <a:r>
              <a:rPr lang="en-US" sz="2200" dirty="0">
                <a:hlinkClick r:id="rId23"/>
              </a:rPr>
              <a:t>PAR / CSD (</a:t>
            </a:r>
            <a:r>
              <a:rPr lang="en-US" sz="2200" dirty="0" err="1">
                <a:hlinkClick r:id="rId23"/>
              </a:rPr>
              <a:t>PPTx</a:t>
            </a:r>
            <a:r>
              <a:rPr lang="en-US" sz="2200" dirty="0">
                <a:hlinkClick r:id="rId23"/>
              </a:rPr>
              <a:t>)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400" dirty="0" smtClean="0"/>
              <a:t>Meeting times: Monday PM2, Tuesday AM2, Thursday AM</a:t>
            </a:r>
            <a:r>
              <a:rPr lang="en-US" altLang="en-US" sz="1800" dirty="0" smtClean="0"/>
              <a:t>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US" altLang="en-US" sz="2400" dirty="0"/>
              <a:t>PAR SC –  </a:t>
            </a:r>
            <a:r>
              <a:rPr lang="en-US" altLang="en-US" sz="2400" dirty="0" smtClean="0"/>
              <a:t>July 2015</a:t>
            </a:r>
            <a:br>
              <a:rPr lang="en-US" altLang="en-US" sz="2400" dirty="0" smtClean="0"/>
            </a:br>
            <a:r>
              <a:rPr lang="en-US" altLang="en-US" sz="2400" dirty="0" smtClean="0"/>
              <a:t>Chair</a:t>
            </a:r>
            <a:r>
              <a:rPr lang="en-US" altLang="en-US" sz="2400" dirty="0"/>
              <a:t>: Jon Rosdahl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00200"/>
            <a:ext cx="7704856" cy="4525963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en-US" dirty="0" smtClean="0"/>
              <a:t>Monday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Recess</a:t>
            </a:r>
          </a:p>
          <a:p>
            <a:pPr marL="0" indent="0"/>
            <a:r>
              <a:rPr lang="en-US" dirty="0" smtClean="0"/>
              <a:t>Tuesday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Complete review of PARs/CSD and post comments to 802 WGs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Recess</a:t>
            </a:r>
          </a:p>
          <a:p>
            <a:pPr marL="0" indent="0"/>
            <a:r>
              <a:rPr lang="en-US" dirty="0" smtClean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Adjourn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 smtClean="0"/>
              <a:t>IEEE 802 PARs Under consideration Webpage:</a:t>
            </a:r>
          </a:p>
          <a:p>
            <a:pPr lvl="1"/>
            <a:r>
              <a:rPr lang="en-US" dirty="0" smtClean="0"/>
              <a:t>	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grouper.ieee.org/groups/802/PARs.shtml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CSR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4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 Theme</Template>
  <TotalTime>2176</TotalTime>
  <Words>158</Words>
  <Application>Microsoft Office PowerPoint</Application>
  <PresentationFormat>On-screen Show (4:3)</PresentationFormat>
  <Paragraphs>60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 Theme</vt:lpstr>
      <vt:lpstr>Document</vt:lpstr>
      <vt:lpstr>802-11 PAR Review March 2015</vt:lpstr>
      <vt:lpstr>Abstract-Snapshot</vt:lpstr>
      <vt:lpstr>PAR SC –  July 2015 Chair: Jon Rosdahl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802-11 PAR Review - Meeting slides and minutes - July 2015</dc:title>
  <dc:subject>July 2015</dc:subject>
  <dc:creator>Jon Rosdahl</dc:creator>
  <dc:description>Jon Rosdahl (CSR Technologies)</dc:description>
  <cp:lastModifiedBy>Jon Rosdahl</cp:lastModifiedBy>
  <cp:revision>42</cp:revision>
  <cp:lastPrinted>1601-01-01T00:00:00Z</cp:lastPrinted>
  <dcterms:created xsi:type="dcterms:W3CDTF">2014-04-14T10:59:07Z</dcterms:created>
  <dcterms:modified xsi:type="dcterms:W3CDTF">2015-07-12T00:06:54Z</dcterms:modified>
</cp:coreProperties>
</file>