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9" r:id="rId7"/>
    <p:sldId id="455" r:id="rId8"/>
    <p:sldId id="469" r:id="rId9"/>
    <p:sldId id="463" r:id="rId10"/>
    <p:sldId id="456" r:id="rId11"/>
    <p:sldId id="459" r:id="rId12"/>
    <p:sldId id="461" r:id="rId13"/>
    <p:sldId id="343" r:id="rId14"/>
    <p:sldId id="272" r:id="rId15"/>
    <p:sldId id="464" r:id="rId16"/>
    <p:sldId id="465" r:id="rId17"/>
    <p:sldId id="466" r:id="rId18"/>
    <p:sldId id="467" r:id="rId19"/>
    <p:sldId id="305" r:id="rId20"/>
    <p:sldId id="322" r:id="rId21"/>
    <p:sldId id="435" r:id="rId22"/>
    <p:sldId id="472" r:id="rId23"/>
    <p:sldId id="293" r:id="rId24"/>
    <p:sldId id="470" r:id="rId25"/>
    <p:sldId id="471" r:id="rId26"/>
    <p:sldId id="47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164" autoAdjust="0"/>
    <p:restoredTop sz="86450" autoAdjust="0"/>
  </p:normalViewPr>
  <p:slideViewPr>
    <p:cSldViewPr showGuides="1">
      <p:cViewPr varScale="1">
        <p:scale>
          <a:sx n="82" d="100"/>
          <a:sy n="82" d="100"/>
        </p:scale>
        <p:origin x="176" y="7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21</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a:t>
            </a:fld>
            <a:endParaRPr lang="en-US" altLang="ja-JP"/>
          </a:p>
        </p:txBody>
      </p:sp>
    </p:spTree>
    <p:extLst>
      <p:ext uri="{BB962C8B-B14F-4D97-AF65-F5344CB8AC3E}">
        <p14:creationId xmlns:p14="http://schemas.microsoft.com/office/powerpoint/2010/main" val="1254413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253207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802.11-15-0751-02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grouper.ieee.org/groups/802/11/SponsorBallots.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926-02-00ai-p802-11ai-report-to-ec-on-conditional-approval-to-go-to-sponsor-ballo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July 2015 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2015-06-07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July 14</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a:t>
            </a:r>
          </a:p>
          <a:p>
            <a:r>
              <a:rPr lang="en-US" altLang="ja-JP" dirty="0" smtClean="0"/>
              <a:t>Comment resolution</a:t>
            </a:r>
          </a:p>
          <a:p>
            <a:r>
              <a:rPr lang="en-US" altLang="ja-JP" dirty="0" smtClean="0"/>
              <a:t>Recess until </a:t>
            </a:r>
            <a:r>
              <a:rPr lang="en-US" altLang="ja-JP" dirty="0" smtClean="0"/>
              <a:t>Wednesday PM2</a:t>
            </a:r>
            <a:endParaRPr lang="en-US" altLang="ja-JP" dirty="0" smtClean="0"/>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smtClean="0"/>
              <a:t>Agenda </a:t>
            </a:r>
            <a:r>
              <a:rPr lang="en-US" altLang="ja-JP" dirty="0" smtClean="0"/>
              <a:t/>
            </a:r>
            <a:br>
              <a:rPr lang="en-US" altLang="ja-JP" dirty="0" smtClean="0"/>
            </a:br>
            <a:r>
              <a:rPr lang="en-US" altLang="ja-JP" dirty="0" smtClean="0"/>
              <a:t>Tuesday July 14</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
        <p:nvSpPr>
          <p:cNvPr id="7" name="乗算記号 6"/>
          <p:cNvSpPr/>
          <p:nvPr/>
        </p:nvSpPr>
        <p:spPr bwMode="auto">
          <a:xfrm>
            <a:off x="342900" y="485944"/>
            <a:ext cx="8458200" cy="54864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a:t>
            </a:r>
            <a:r>
              <a:rPr lang="en-US" altLang="ja-JP" dirty="0" smtClean="0"/>
              <a:t>REMINDER</a:t>
            </a:r>
            <a:endParaRPr lang="ja-JP" altLang="en-US" dirty="0" smtClean="0"/>
          </a:p>
          <a:p>
            <a:pPr>
              <a:defRPr/>
            </a:pPr>
            <a:r>
              <a:rPr lang="en-US" altLang="ja-JP" dirty="0" smtClean="0"/>
              <a:t>Overview EC-Report</a:t>
            </a:r>
            <a:r>
              <a:rPr lang="en-GB" altLang="ko-KR" dirty="0"/>
              <a:t> 11-15-0926r2</a:t>
            </a:r>
            <a:endParaRPr lang="en-US" altLang="ja-JP" dirty="0" smtClean="0"/>
          </a:p>
          <a:p>
            <a:r>
              <a:rPr lang="en-US" altLang="ja-JP" dirty="0" smtClean="0"/>
              <a:t>Approve </a:t>
            </a:r>
            <a:r>
              <a:rPr lang="en-US" altLang="ja-JP" dirty="0"/>
              <a:t>to forward the draft to Sponsor Ballots </a:t>
            </a:r>
          </a:p>
          <a:p>
            <a:r>
              <a:rPr lang="en-US" altLang="ja-JP" dirty="0"/>
              <a:t>Plan for </a:t>
            </a:r>
            <a:r>
              <a:rPr lang="en-US" altLang="ja-JP" dirty="0" smtClean="0"/>
              <a:t>Sep/Nov</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 </a:t>
            </a:r>
          </a:p>
          <a:p>
            <a:r>
              <a:rPr lang="en-US" altLang="ja-JP" dirty="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July16</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a:t>Approve to forward the draft to Sponsor Ballots</a:t>
            </a:r>
            <a:r>
              <a:rPr lang="en-US" altLang="ja-JP" dirty="0" smtClean="0"/>
              <a:t> </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13</a:t>
            </a:fld>
            <a:endParaRPr lang="en-US" altLang="ja-JP" smtClean="0"/>
          </a:p>
        </p:txBody>
      </p:sp>
      <p:sp>
        <p:nvSpPr>
          <p:cNvPr id="6" name="乗算記号 5"/>
          <p:cNvSpPr/>
          <p:nvPr/>
        </p:nvSpPr>
        <p:spPr bwMode="auto">
          <a:xfrm>
            <a:off x="342900" y="485944"/>
            <a:ext cx="8458200" cy="54864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July 2015</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Vancouver</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Vancouver meeting</a:t>
            </a:r>
            <a:r>
              <a:rPr lang="en-GB" altLang="ja-JP" dirty="0" smtClean="0">
                <a:ea typeface="ＭＳ Ｐゴシック" pitchFamily="-84" charset="-128"/>
                <a:cs typeface="ＭＳ Ｐゴシック" pitchFamily="-84" charset="-128"/>
              </a:rPr>
              <a:t>:</a:t>
            </a:r>
          </a:p>
          <a:p>
            <a:pPr lvl="1"/>
            <a:r>
              <a:rPr lang="en-US" altLang="ja-JP" dirty="0" smtClean="0"/>
              <a:t>15-11/655r1</a:t>
            </a:r>
            <a:r>
              <a:rPr lang="ja-JP" altLang="en-US" dirty="0" smtClean="0"/>
              <a:t> </a:t>
            </a:r>
            <a:r>
              <a:rPr lang="en-US" altLang="ja-JP" dirty="0"/>
              <a:t>May 2015 Vancouver Session </a:t>
            </a:r>
            <a:r>
              <a:rPr lang="en-US" altLang="ja-JP" dirty="0" smtClean="0"/>
              <a:t>Minutes</a:t>
            </a:r>
            <a:endParaRPr lang="en-GB" altLang="ja-JP" dirty="0" smtClean="0">
              <a:ea typeface="ＭＳ Ｐゴシック" pitchFamily="-84" charset="-128"/>
              <a:cs typeface="ＭＳ Ｐゴシック" pitchFamily="-84" charset="-128"/>
            </a:endParaRPr>
          </a:p>
          <a:p>
            <a:r>
              <a:rPr lang="en-US" altLang="ja-JP" dirty="0" smtClean="0"/>
              <a:t>Moved: </a:t>
            </a:r>
            <a:r>
              <a:rPr lang="en-US" altLang="ja-JP" dirty="0" err="1" smtClean="0"/>
              <a:t>itoshi</a:t>
            </a:r>
            <a:r>
              <a:rPr lang="en-US" altLang="ja-JP" dirty="0" smtClean="0"/>
              <a:t> Morioka	</a:t>
            </a:r>
          </a:p>
          <a:p>
            <a:pPr>
              <a:defRPr/>
            </a:pPr>
            <a:r>
              <a:rPr lang="en-US" altLang="ja-JP" dirty="0" err="1" smtClean="0"/>
              <a:t>Seconded:MarcEmmelmann</a:t>
            </a:r>
            <a:endParaRPr lang="ja-JP" altLang="en-US" dirty="0" smtClean="0"/>
          </a:p>
          <a:p>
            <a:pPr>
              <a:defRPr/>
            </a:pPr>
            <a:r>
              <a:rPr lang="en-US" altLang="ja-JP" dirty="0" smtClean="0">
                <a:ea typeface="ＭＳ Ｐゴシック" pitchFamily="-84" charset="-128"/>
                <a:cs typeface="ＭＳ Ｐゴシック" pitchFamily="-84" charset="-128"/>
              </a:rPr>
              <a:t>Approved  </a:t>
            </a:r>
            <a:r>
              <a:rPr lang="en-US" altLang="ja-JP" dirty="0">
                <a:ea typeface="ＭＳ Ｐゴシック" pitchFamily="-84" charset="-128"/>
                <a:cs typeface="ＭＳ Ｐゴシック" pitchFamily="-84" charset="-128"/>
              </a:rPr>
              <a:t>by unanimous consent</a:t>
            </a:r>
          </a:p>
          <a:p>
            <a:pPr>
              <a:defRPr/>
            </a:pPr>
            <a:endParaRPr lang="en-US" altLang="ja-JP" dirty="0" smtClean="0"/>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July 2015 ,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Waikoloa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Vancouver to Waikoloa meeting.</a:t>
            </a:r>
          </a:p>
          <a:p>
            <a:pPr lvl="1"/>
            <a:r>
              <a:rPr lang="en-US" altLang="ja-JP" dirty="0" smtClean="0"/>
              <a:t>11-15/0759r2 May-July </a:t>
            </a:r>
            <a:r>
              <a:rPr lang="en-US" altLang="ja-JP" dirty="0"/>
              <a:t>Teleconference </a:t>
            </a:r>
            <a:r>
              <a:rPr lang="en-US" altLang="ja-JP" dirty="0" smtClean="0"/>
              <a:t>Minutes</a:t>
            </a:r>
            <a:endParaRPr lang="en-US" altLang="ja-JP" dirty="0" smtClean="0">
              <a:ea typeface="ＭＳ Ｐゴシック" pitchFamily="-84" charset="-128"/>
              <a:cs typeface="ＭＳ Ｐゴシック" pitchFamily="-84" charset="-128"/>
            </a:endParaRPr>
          </a:p>
          <a:p>
            <a:r>
              <a:rPr lang="en-US" altLang="ja-JP" dirty="0" smtClean="0"/>
              <a:t>Moved: Hitoshi Morioka</a:t>
            </a:r>
          </a:p>
          <a:p>
            <a:pPr>
              <a:defRPr/>
            </a:pPr>
            <a:r>
              <a:rPr lang="en-US" altLang="ja-JP" dirty="0" err="1" smtClean="0"/>
              <a:t>Seconded:MarcEmmelmann</a:t>
            </a:r>
            <a:endParaRPr lang="ja-JP" altLang="en-US" dirty="0" smtClean="0"/>
          </a:p>
          <a:p>
            <a:pPr>
              <a:defRPr/>
            </a:pPr>
            <a:r>
              <a:rPr lang="en-US" altLang="ja-JP" dirty="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endParaRPr lang="en-US" altLang="ja-JP" dirty="0" smtClean="0"/>
          </a:p>
          <a:p>
            <a:pPr>
              <a:buNone/>
              <a:defRPr/>
            </a:pP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a:t>
            </a:r>
            <a:r>
              <a:rPr lang="en-US" altLang="ja-JP" dirty="0" smtClean="0"/>
              <a:t>Mar14/Sep14/Jan15/</a:t>
            </a:r>
            <a:br>
              <a:rPr lang="en-US" altLang="ja-JP" dirty="0" smtClean="0"/>
            </a:br>
            <a:r>
              <a:rPr lang="en-US" altLang="ja-JP" dirty="0" smtClean="0"/>
              <a:t>						Mar15/Jul15/Aug15</a:t>
            </a:r>
            <a:endParaRPr lang="en-US" altLang="ja-JP" dirty="0" smtClean="0"/>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a:t>
            </a:r>
            <a:r>
              <a:rPr lang="en-US" altLang="ja-JP" dirty="0" smtClean="0"/>
              <a:t>Sep 15/Mar 16/Jul 16/Sep 16</a:t>
            </a:r>
            <a:r>
              <a:rPr lang="en-US" altLang="ja-JP" dirty="0" smtClean="0"/>
              <a:t>	</a:t>
            </a:r>
          </a:p>
          <a:p>
            <a:pPr lvl="1"/>
            <a:r>
              <a:rPr lang="en-US" altLang="ja-JP" dirty="0" smtClean="0"/>
              <a:t>Final 802.11 WG Approval	                             </a:t>
            </a:r>
            <a:r>
              <a:rPr lang="en-US" altLang="ja-JP" dirty="0" smtClean="0"/>
              <a:t>Aug</a:t>
            </a:r>
            <a:r>
              <a:rPr lang="en-US" altLang="ja-JP" dirty="0" smtClean="0"/>
              <a:t> 15</a:t>
            </a:r>
            <a:endParaRPr lang="en-US" altLang="ja-JP" dirty="0" smtClean="0"/>
          </a:p>
          <a:p>
            <a:pPr lvl="1"/>
            <a:r>
              <a:rPr lang="en-US" altLang="ja-JP" dirty="0" smtClean="0"/>
              <a:t>final or Conditional 802 EC Approval           	</a:t>
            </a:r>
            <a:r>
              <a:rPr lang="en-US" altLang="ja-JP" dirty="0" smtClean="0"/>
              <a:t>July</a:t>
            </a:r>
            <a:r>
              <a:rPr lang="en-US" altLang="ja-JP" dirty="0" smtClean="0"/>
              <a:t> 15</a:t>
            </a:r>
            <a:endParaRPr lang="en-US" altLang="ja-JP" dirty="0" smtClean="0"/>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t>Sep </a:t>
            </a:r>
            <a:r>
              <a:rPr lang="en-US" altLang="ja-JP" dirty="0" smtClean="0"/>
              <a:t>16</a:t>
            </a:r>
            <a:endParaRPr lang="en-US" altLang="ja-JP" dirty="0" smtClean="0"/>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21</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graphicFrame>
        <p:nvGraphicFramePr>
          <p:cNvPr id="6" name="Group 155"/>
          <p:cNvGraphicFramePr>
            <a:graphicFrameLocks/>
          </p:cNvGraphicFramePr>
          <p:nvPr>
            <p:extLst>
              <p:ext uri="{D42A27DB-BD31-4B8C-83A1-F6EECF244321}">
                <p14:modId xmlns:p14="http://schemas.microsoft.com/office/powerpoint/2010/main" val="159473059"/>
              </p:ext>
            </p:extLst>
          </p:nvPr>
        </p:nvGraphicFramePr>
        <p:xfrm>
          <a:off x="685800" y="1447800"/>
          <a:ext cx="8010525" cy="4602480"/>
        </p:xfrm>
        <a:graphic>
          <a:graphicData uri="http://schemas.openxmlformats.org/drawingml/2006/table">
            <a:tbl>
              <a:tblPr/>
              <a:tblGrid>
                <a:gridCol w="4114800"/>
                <a:gridCol w="2060575"/>
                <a:gridCol w="1835150"/>
              </a:tblGrid>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Open</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Close</a:t>
                      </a:r>
                      <a:endParaRPr kumimoji="0" lang="en-US" sz="44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cap="fla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Fourth recirculation D6.0</a:t>
                      </a: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16-July-15</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31-July-15</a:t>
                      </a: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Fifth recirculation (of unchanged draft D6.0)</a:t>
                      </a: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17-Aug-15</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Arial" charset="0"/>
                        </a:rPr>
                        <a:t>01-Sep-15</a:t>
                      </a: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First sponsor ballot</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03-Sep-15</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03-Oct-15</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Second sponsor ballot</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21-Mar-16</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5-Apr-15</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Third sponsor ballot</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18-Jul-16</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2-Aug-16</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Fourth sponsor ballot (unchanged)</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18-Sep-16</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charset="0"/>
                          <a:cs typeface="Arial" charset="0"/>
                        </a:rPr>
                        <a:t>3-Oct-16</a:t>
                      </a:r>
                      <a:endParaRPr kumimoji="0" lang="en-US" sz="4400" b="0" i="1"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EC to </a:t>
                      </a:r>
                      <a:r>
                        <a:rPr kumimoji="0" lang="en-US" sz="2000" b="0" i="0" u="none" strike="noStrike" cap="none" normalizeH="0" baseline="0" dirty="0" err="1" smtClean="0">
                          <a:ln>
                            <a:noFill/>
                          </a:ln>
                          <a:solidFill>
                            <a:schemeClr val="tx1"/>
                          </a:solidFill>
                          <a:effectLst/>
                          <a:latin typeface="Arial" charset="0"/>
                          <a:cs typeface="Arial" charset="0"/>
                        </a:rPr>
                        <a:t>RevCom</a:t>
                      </a:r>
                      <a:r>
                        <a:rPr kumimoji="0" lang="en-US" sz="2000" b="0" i="0" u="none" strike="noStrike" cap="none" normalizeH="0" baseline="0" dirty="0" smtClean="0">
                          <a:ln>
                            <a:noFill/>
                          </a:ln>
                          <a:solidFill>
                            <a:schemeClr val="tx1"/>
                          </a:solidFill>
                          <a:effectLst/>
                          <a:latin typeface="Arial" charset="0"/>
                          <a:cs typeface="Arial" charset="0"/>
                        </a:rPr>
                        <a:t>  July 2016</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cap="flat">
                      <a:noFill/>
                    </a:lnR>
                    <a:lnT>
                      <a:noFill/>
                    </a:lnT>
                    <a:lnB cap="flat">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charset="0"/>
                          <a:cs typeface="Arial" charset="0"/>
                        </a:rPr>
                        <a:t>RevCom</a:t>
                      </a:r>
                      <a:r>
                        <a:rPr kumimoji="0" lang="en-US" sz="2000" b="0" i="0" u="none" strike="noStrike" cap="none" normalizeH="0" baseline="0" dirty="0" smtClean="0">
                          <a:ln>
                            <a:noFill/>
                          </a:ln>
                          <a:solidFill>
                            <a:schemeClr val="tx1"/>
                          </a:solidFill>
                          <a:effectLst/>
                          <a:latin typeface="Arial" charset="0"/>
                          <a:cs typeface="Arial" charset="0"/>
                        </a:rPr>
                        <a:t> to Standards Board Sep 2016</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p>
                  </a:txBody>
                  <a:tcPr anchor="b"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478034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039100" cy="3886200"/>
          </a:xfrm>
        </p:spPr>
        <p:txBody>
          <a:bodyPr>
            <a:normAutofit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a:t>
            </a:r>
            <a:r>
              <a:rPr lang="en-GB" altLang="ja-JP" dirty="0" smtClean="0"/>
              <a:t>weekly teleconferences between Aug 11</a:t>
            </a:r>
            <a:r>
              <a:rPr lang="en-GB" altLang="ja-JP" baseline="30000" dirty="0" smtClean="0"/>
              <a:t>th</a:t>
            </a:r>
            <a:r>
              <a:rPr lang="en-GB" altLang="ja-JP" dirty="0"/>
              <a:t> </a:t>
            </a:r>
            <a:r>
              <a:rPr lang="en-GB" altLang="ja-JP" dirty="0" smtClean="0"/>
              <a:t>and Nov 17</a:t>
            </a:r>
            <a:r>
              <a:rPr lang="en-GB" altLang="ja-JP" baseline="30000" dirty="0" smtClean="0"/>
              <a:t>th.</a:t>
            </a:r>
            <a:r>
              <a:rPr lang="en-GB" altLang="ja-JP" dirty="0" smtClean="0"/>
              <a:t> </a:t>
            </a:r>
            <a:endParaRPr lang="en-US" altLang="ja-JP" dirty="0" smtClean="0"/>
          </a:p>
          <a:p>
            <a:pPr lvl="1">
              <a:defRPr/>
            </a:pPr>
            <a:r>
              <a:rPr lang="en-US" altLang="ja-JP" dirty="0" smtClean="0"/>
              <a:t>Tuesday </a:t>
            </a:r>
            <a:r>
              <a:rPr lang="en-US" altLang="ja-JP" dirty="0" smtClean="0"/>
              <a:t>10:30  </a:t>
            </a:r>
            <a:r>
              <a:rPr lang="en-US" altLang="ja-JP" dirty="0" smtClean="0"/>
              <a:t>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a:t>
            </a:r>
            <a:r>
              <a:rPr lang="en-US" altLang="ja-JP" dirty="0" smtClean="0"/>
              <a:t>Chair</a:t>
            </a:r>
          </a:p>
          <a:p>
            <a:pPr>
              <a:defRPr/>
            </a:pPr>
            <a:r>
              <a:rPr lang="en-US" altLang="ja-JP" dirty="0" smtClean="0"/>
              <a:t>Moved: George </a:t>
            </a:r>
            <a:r>
              <a:rPr lang="en-US" altLang="ja-JP" dirty="0" err="1" smtClean="0"/>
              <a:t>Calcev</a:t>
            </a:r>
            <a:endParaRPr lang="en-US" altLang="ja-JP" dirty="0"/>
          </a:p>
          <a:p>
            <a:pPr>
              <a:defRPr/>
            </a:pPr>
            <a:r>
              <a:rPr lang="en-US" altLang="ja-JP" dirty="0" smtClean="0"/>
              <a:t>Seconded: Lee Armstrong</a:t>
            </a:r>
            <a:endParaRPr lang="ja-JP" altLang="en-US" dirty="0" smtClean="0"/>
          </a:p>
          <a:p>
            <a:pPr>
              <a:defRPr/>
            </a:pPr>
            <a:r>
              <a:rPr lang="en-US" altLang="ja-JP" dirty="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go to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213 on </a:t>
            </a:r>
            <a:r>
              <a:rPr lang="en-US" altLang="ja-JP" dirty="0" err="1" smtClean="0"/>
              <a:t>TGai</a:t>
            </a:r>
            <a:r>
              <a:rPr lang="en-US" altLang="ja-JP" dirty="0" smtClean="0"/>
              <a:t> D5.0 as contained in document 11-15/0772r6, </a:t>
            </a:r>
          </a:p>
          <a:p>
            <a:pPr lvl="1"/>
            <a:r>
              <a:rPr lang="en-US" altLang="ja-JP" dirty="0" smtClean="0"/>
              <a:t> Instruct the editor to incorporate the resolutions with the D5.0 and create D6.0.</a:t>
            </a:r>
          </a:p>
          <a:p>
            <a:pPr lvl="1"/>
            <a:r>
              <a:rPr lang="en-US" altLang="ja-JP" dirty="0" smtClean="0"/>
              <a:t>Approve a 15 day Working Group Recirculation Ballot asking the question “Should </a:t>
            </a:r>
            <a:r>
              <a:rPr lang="en-US" altLang="ja-JP" dirty="0" err="1" smtClean="0"/>
              <a:t>TGai</a:t>
            </a:r>
            <a:r>
              <a:rPr lang="en-US" altLang="ja-JP" dirty="0" smtClean="0"/>
              <a:t> D6.0 be forwarded to Sponsor Ballot?”.</a:t>
            </a:r>
          </a:p>
          <a:p>
            <a:r>
              <a:rPr lang="en-US" altLang="ja-JP" dirty="0" smtClean="0"/>
              <a:t>Moved: Ping Fang</a:t>
            </a:r>
          </a:p>
          <a:p>
            <a:r>
              <a:rPr lang="en-US" altLang="ja-JP" dirty="0" smtClean="0"/>
              <a:t>Seconded: Lee Armstrong</a:t>
            </a:r>
          </a:p>
          <a:p>
            <a:r>
              <a:rPr lang="en-US" altLang="ja-JP" dirty="0" smtClean="0"/>
              <a:t>Result (11/0/0)</a:t>
            </a:r>
          </a:p>
          <a:p>
            <a:endParaRPr lang="ja-JP" altLang="en-US" dirty="0"/>
          </a:p>
        </p:txBody>
      </p:sp>
      <p:sp>
        <p:nvSpPr>
          <p:cNvPr id="4" name="日付プレースホルダ 3"/>
          <p:cNvSpPr>
            <a:spLocks noGrp="1"/>
          </p:cNvSpPr>
          <p:nvPr>
            <p:ph type="dt" sz="half" idx="10"/>
          </p:nvPr>
        </p:nvSpPr>
        <p:spPr>
          <a:xfrm>
            <a:off x="696913" y="332601"/>
            <a:ext cx="910506" cy="276999"/>
          </a:xfrm>
        </p:spPr>
        <p:txBody>
          <a:bodyPr/>
          <a:lstStyle/>
          <a:p>
            <a:pPr>
              <a:defRPr/>
            </a:pPr>
            <a:r>
              <a:rPr lang="en-US" dirty="0" smtClean="0"/>
              <a:t>May2015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A5EA9570-58F0-F54E-929D-9A3B14FC28FD}" type="slidenum">
              <a:rPr lang="en-US" altLang="ja-JP" smtClean="0"/>
              <a:pPr>
                <a:defRPr/>
              </a:pPr>
              <a:t>24</a:t>
            </a:fld>
            <a:endParaRPr lang="en-US" altLang="ja-JP"/>
          </a:p>
        </p:txBody>
      </p:sp>
    </p:spTree>
    <p:extLst>
      <p:ext uri="{BB962C8B-B14F-4D97-AF65-F5344CB8AC3E}">
        <p14:creationId xmlns:p14="http://schemas.microsoft.com/office/powerpoint/2010/main" val="1470503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a:t>Motion for EC Approval on </a:t>
            </a:r>
            <a:r>
              <a:rPr lang="en-US" altLang="en-US" dirty="0" smtClean="0"/>
              <a:t>P802.11ai D6.0 </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pPr lvl="0"/>
            <a:r>
              <a:rPr lang="en-GB" altLang="ko-KR" dirty="0"/>
              <a:t>Approve document </a:t>
            </a:r>
            <a:r>
              <a:rPr lang="en-GB" altLang="ko-KR" dirty="0" smtClean="0"/>
              <a:t>11-15-0926r2 </a:t>
            </a:r>
            <a:r>
              <a:rPr lang="en-GB" altLang="ko-KR" dirty="0"/>
              <a:t>as the report to the IEEE 802 Executive Committee on the requirements for conditional approval to forward </a:t>
            </a:r>
            <a:r>
              <a:rPr lang="en-GB" altLang="ko-KR" dirty="0" smtClean="0"/>
              <a:t>P802.11ai D6.0 </a:t>
            </a:r>
            <a:r>
              <a:rPr lang="en-GB" altLang="ko-KR" dirty="0"/>
              <a:t>to sponsor ballot, granting the chair editorial license and</a:t>
            </a:r>
          </a:p>
          <a:p>
            <a:r>
              <a:rPr lang="en-US" altLang="ko-KR" dirty="0"/>
              <a:t>Request the IEEE 802 Executive Committee to conditionally approve forwarding </a:t>
            </a:r>
            <a:r>
              <a:rPr lang="en-GB" altLang="ko-KR" dirty="0" smtClean="0"/>
              <a:t>P802.11ai D6.0 </a:t>
            </a:r>
            <a:r>
              <a:rPr lang="en-US" altLang="ko-KR" dirty="0"/>
              <a:t>to sponsor ballot.</a:t>
            </a:r>
          </a:p>
          <a:p>
            <a:r>
              <a:rPr lang="en-US" altLang="en-US" dirty="0" err="1" smtClean="0"/>
              <a:t>Moved:Peter</a:t>
            </a:r>
            <a:r>
              <a:rPr lang="en-US" altLang="en-US" dirty="0" smtClean="0"/>
              <a:t> Yee</a:t>
            </a:r>
            <a:endParaRPr lang="en-US" altLang="en-US" dirty="0" smtClean="0"/>
          </a:p>
          <a:p>
            <a:r>
              <a:rPr lang="en-US" altLang="en-US" dirty="0" err="1" smtClean="0"/>
              <a:t>Seconded:Lee</a:t>
            </a:r>
            <a:r>
              <a:rPr lang="en-US" altLang="en-US" dirty="0" smtClean="0"/>
              <a:t> Armstrong</a:t>
            </a:r>
            <a:endParaRPr lang="en-US" altLang="ko-KR" dirty="0" smtClean="0"/>
          </a:p>
          <a:p>
            <a:r>
              <a:rPr lang="en-US" altLang="en-US" dirty="0" smtClean="0"/>
              <a:t>Result: (</a:t>
            </a:r>
            <a:r>
              <a:rPr lang="en-US" altLang="en-US" dirty="0" smtClean="0"/>
              <a:t>Yes 9</a:t>
            </a:r>
            <a:r>
              <a:rPr lang="en-US" altLang="en-US" dirty="0" smtClean="0"/>
              <a:t>	</a:t>
            </a:r>
            <a:r>
              <a:rPr lang="en-US" altLang="en-US" dirty="0" smtClean="0"/>
              <a:t>No 0</a:t>
            </a:r>
            <a:r>
              <a:rPr lang="en-US" altLang="en-US" dirty="0" smtClean="0"/>
              <a:t>	</a:t>
            </a:r>
            <a:r>
              <a:rPr lang="en-US" altLang="en-US" dirty="0" smtClean="0"/>
              <a:t>Abstain 0)</a:t>
            </a:r>
            <a:endParaRPr lang="en-US" altLang="en-US" dirty="0" smtClean="0"/>
          </a:p>
        </p:txBody>
      </p:sp>
    </p:spTree>
    <p:extLst>
      <p:ext uri="{BB962C8B-B14F-4D97-AF65-F5344CB8AC3E}">
        <p14:creationId xmlns:p14="http://schemas.microsoft.com/office/powerpoint/2010/main" val="20068119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r>
              <a:rPr lang="en-US" altLang="ja-JP" dirty="0"/>
              <a:t>LB213comments for Draft </a:t>
            </a:r>
            <a:r>
              <a:rPr lang="en-US" altLang="ja-JP" dirty="0" smtClean="0"/>
              <a:t>5.0</a:t>
            </a:r>
          </a:p>
          <a:p>
            <a:pPr lvl="1"/>
            <a:r>
              <a:rPr lang="en-US" altLang="ja-JP" dirty="0"/>
              <a:t>https://</a:t>
            </a:r>
            <a:r>
              <a:rPr lang="en-US" altLang="ja-JP" dirty="0" err="1"/>
              <a:t>mentor.ieee.org</a:t>
            </a:r>
            <a:r>
              <a:rPr lang="en-US" altLang="ja-JP" dirty="0"/>
              <a:t>/802.11/</a:t>
            </a:r>
            <a:r>
              <a:rPr lang="en-US" altLang="ja-JP" dirty="0" err="1"/>
              <a:t>dcn</a:t>
            </a:r>
            <a:r>
              <a:rPr lang="en-US" altLang="ja-JP" dirty="0"/>
              <a:t>/15/11-15-0772-08-00ai-lb213comments-for-draft-5-0.xlsx</a:t>
            </a:r>
            <a:endParaRPr lang="en-US" altLang="ja-JP" dirty="0" smtClean="0"/>
          </a:p>
          <a:p>
            <a:r>
              <a:rPr lang="en-US" altLang="ja-JP" dirty="0"/>
              <a:t>P802.11ai Report to EC on Conditional Approval to go to Sponsor </a:t>
            </a:r>
            <a:r>
              <a:rPr lang="en-US" altLang="ja-JP" dirty="0" smtClean="0"/>
              <a:t>Ballot</a:t>
            </a:r>
          </a:p>
          <a:p>
            <a:pPr lvl="1"/>
            <a:r>
              <a:rPr kumimoji="1" lang="en-US" altLang="ja-JP" dirty="0">
                <a:hlinkClick r:id="rId2"/>
              </a:rPr>
              <a:t>https://</a:t>
            </a:r>
            <a:r>
              <a:rPr kumimoji="1" lang="en-US" altLang="ja-JP" dirty="0" smtClean="0">
                <a:hlinkClick r:id="rId2"/>
              </a:rPr>
              <a:t>mentor.ieee.org/802.11/dcn/15/11-15-0926-02-00ai-p802-11ai-report-to-ec-on-conditional-approval-to-go-to-sponsor-ballot.pptx</a:t>
            </a:r>
            <a:endParaRPr kumimoji="1" lang="en-US" altLang="ja-JP" dirty="0" smtClean="0"/>
          </a:p>
          <a:p>
            <a:pPr lvl="1"/>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extLst>
      <p:ext uri="{BB962C8B-B14F-4D97-AF65-F5344CB8AC3E}">
        <p14:creationId xmlns:p14="http://schemas.microsoft.com/office/powerpoint/2010/main" val="127797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 </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July 13</a:t>
            </a:r>
            <a:r>
              <a:rPr lang="en-US" altLang="ja-JP" baseline="30000" dirty="0" smtClean="0"/>
              <a:t>th</a:t>
            </a:r>
            <a:r>
              <a:rPr lang="en-US" altLang="ja-JP" dirty="0" smtClean="0"/>
              <a:t>,  2015 – 08:00-10:00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Status Report of comment resolution</a:t>
            </a:r>
          </a:p>
          <a:p>
            <a:pPr lvl="1"/>
            <a:r>
              <a:rPr lang="en-US" altLang="ja-JP" dirty="0" smtClean="0"/>
              <a:t>11-15/0772r4  LB213comments </a:t>
            </a:r>
            <a:r>
              <a:rPr lang="en-US" altLang="ja-JP" dirty="0"/>
              <a:t>for Draft </a:t>
            </a:r>
            <a:r>
              <a:rPr lang="en-US" altLang="ja-JP" dirty="0" smtClean="0"/>
              <a:t>5.0/Marc </a:t>
            </a:r>
            <a:r>
              <a:rPr lang="en-US" altLang="ja-JP" dirty="0" err="1"/>
              <a:t>Emmelmann</a:t>
            </a:r>
            <a:r>
              <a:rPr lang="en-US" altLang="ja-JP" dirty="0"/>
              <a:t> </a:t>
            </a:r>
            <a:endParaRPr lang="en-US" altLang="ja-JP" dirty="0" smtClean="0"/>
          </a:p>
          <a:p>
            <a:r>
              <a:rPr lang="en-US" altLang="ja-JP" dirty="0" smtClean="0"/>
              <a:t>Editors report</a:t>
            </a:r>
          </a:p>
          <a:p>
            <a:r>
              <a:rPr lang="en-US" altLang="ja-JP" dirty="0" smtClean="0"/>
              <a:t>Comment resolution</a:t>
            </a:r>
          </a:p>
          <a:p>
            <a:r>
              <a:rPr lang="en-US" altLang="ja-JP" dirty="0" smtClean="0"/>
              <a:t>Adjourn </a:t>
            </a:r>
            <a:r>
              <a:rPr lang="en-US" altLang="ja-JP" dirty="0" err="1"/>
              <a:t>Adhoc</a:t>
            </a:r>
            <a:r>
              <a:rPr lang="en-US" altLang="ja-JP" dirty="0"/>
              <a:t> </a:t>
            </a:r>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13</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r>
              <a:rPr lang="en-US" altLang="ja-JP" dirty="0" smtClean="0"/>
              <a:t>Status Report of comment resolution</a:t>
            </a:r>
          </a:p>
          <a:p>
            <a:r>
              <a:rPr lang="en-US" altLang="ja-JP" dirty="0" smtClean="0"/>
              <a:t>Editors report</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13</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July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
        <p:nvSpPr>
          <p:cNvPr id="6" name="乗算記号 5"/>
          <p:cNvSpPr/>
          <p:nvPr/>
        </p:nvSpPr>
        <p:spPr bwMode="auto">
          <a:xfrm>
            <a:off x="342900" y="485944"/>
            <a:ext cx="8458200" cy="548640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31574</TotalTime>
  <Words>1581</Words>
  <Application>Microsoft Macintosh PowerPoint</Application>
  <PresentationFormat>画面に合わせる (4:3)</PresentationFormat>
  <Paragraphs>360</Paragraphs>
  <Slides>26</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Helvetica</vt:lpstr>
      <vt:lpstr>Monotype Sorts</vt:lpstr>
      <vt:lpstr>ＭＳ Ｐゴシック</vt:lpstr>
      <vt:lpstr>ＭＳ 明朝</vt:lpstr>
      <vt:lpstr>Times New Roman</vt:lpstr>
      <vt:lpstr>맑은 고딕</vt:lpstr>
      <vt:lpstr>Arial</vt:lpstr>
      <vt:lpstr>802-11-Submission</vt:lpstr>
      <vt:lpstr>IEEE 802.11ai Fast Initial Link Setup  Agenda for July 2015 Waikoloa</vt:lpstr>
      <vt:lpstr>Abstract</vt:lpstr>
      <vt:lpstr>Meeting Protocol</vt:lpstr>
      <vt:lpstr>Attendance</vt:lpstr>
      <vt:lpstr>Attendance, Voting &amp; Document Status</vt:lpstr>
      <vt:lpstr>IEEE 802.11 FILS TGai – July 2015 Waikoloa</vt:lpstr>
      <vt:lpstr>Agenda  (adhoc) Monday July 13th,  2015 – 08:00-10:00</vt:lpstr>
      <vt:lpstr>Agenda  Monday July 13th,  2015 – 13:30-15:30</vt:lpstr>
      <vt:lpstr>Agenda  Monday July 13th,  2015 – 16:00-18:00</vt:lpstr>
      <vt:lpstr>Agenda  Tuesday July 14th,  2015 – 10:30-12:30</vt:lpstr>
      <vt:lpstr>Agenda  Tuesday July 14th,  2015 – 16:00-18:00</vt:lpstr>
      <vt:lpstr>Agenda Wednesday July 15th ,  2015 – 16:00-18:00</vt:lpstr>
      <vt:lpstr>Agenda  Thursday  July16th,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Vancouver</vt:lpstr>
      <vt:lpstr>Approve TGai teleconference meeting minutes of Vancouver to Waikoloa meeting.</vt:lpstr>
      <vt:lpstr>Time line of TGai</vt:lpstr>
      <vt:lpstr>PowerPoint プレゼンテーション</vt:lpstr>
      <vt:lpstr>Teleconference Schedule </vt:lpstr>
      <vt:lpstr>Motion to go to the recirc WG LB</vt:lpstr>
      <vt:lpstr>Motion for EC Approval on P802.11ai D6.0 </vt:lpstr>
      <vt:lpstr>Reference</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555</cp:revision>
  <cp:lastPrinted>1998-02-10T13:28:06Z</cp:lastPrinted>
  <dcterms:created xsi:type="dcterms:W3CDTF">2015-05-11T15:01:54Z</dcterms:created>
  <dcterms:modified xsi:type="dcterms:W3CDTF">2015-07-16T20:33:22Z</dcterms:modified>
  <cp:category/>
</cp:coreProperties>
</file>