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57" r:id="rId3"/>
    <p:sldId id="296" r:id="rId4"/>
    <p:sldId id="297" r:id="rId5"/>
    <p:sldId id="298" r:id="rId6"/>
    <p:sldId id="429" r:id="rId7"/>
    <p:sldId id="455" r:id="rId8"/>
    <p:sldId id="469" r:id="rId9"/>
    <p:sldId id="463" r:id="rId10"/>
    <p:sldId id="456" r:id="rId11"/>
    <p:sldId id="459" r:id="rId12"/>
    <p:sldId id="461" r:id="rId13"/>
    <p:sldId id="343" r:id="rId14"/>
    <p:sldId id="272" r:id="rId15"/>
    <p:sldId id="464" r:id="rId16"/>
    <p:sldId id="465" r:id="rId17"/>
    <p:sldId id="466" r:id="rId18"/>
    <p:sldId id="467" r:id="rId19"/>
    <p:sldId id="305" r:id="rId20"/>
    <p:sldId id="322" r:id="rId21"/>
    <p:sldId id="426" r:id="rId22"/>
    <p:sldId id="435" r:id="rId23"/>
    <p:sldId id="293" r:id="rId24"/>
    <p:sldId id="47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82" autoAdjust="0"/>
    <p:restoredTop sz="86450" autoAdjust="0"/>
  </p:normalViewPr>
  <p:slideViewPr>
    <p:cSldViewPr showGuides="1">
      <p:cViewPr varScale="1">
        <p:scale>
          <a:sx n="110" d="100"/>
          <a:sy n="110" d="100"/>
        </p:scale>
        <p:origin x="1320" y="18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commentAuthors" Target="commentAuthors.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859031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338299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18</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543324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22</a:t>
            </a:fld>
            <a:endParaRPr lang="en-US" altLang="ja-JP"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3952792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a:t>
            </a:fld>
            <a:endParaRPr lang="en-US" altLang="ja-JP"/>
          </a:p>
        </p:txBody>
      </p:sp>
    </p:spTree>
    <p:extLst>
      <p:ext uri="{BB962C8B-B14F-4D97-AF65-F5344CB8AC3E}">
        <p14:creationId xmlns:p14="http://schemas.microsoft.com/office/powerpoint/2010/main" val="1254413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786039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67479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05539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021784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July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802.11-15-0751-01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grouper.ieee.org/groups/802/11/SponsorBallot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July 2015 Waikoloa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2015-06-07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July 14</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a:t>
            </a:r>
          </a:p>
          <a:p>
            <a:r>
              <a:rPr lang="en-US" altLang="ja-JP" dirty="0" smtClean="0"/>
              <a:t>Comment resolution</a:t>
            </a:r>
          </a:p>
          <a:p>
            <a:r>
              <a:rPr lang="en-US" altLang="ja-JP" dirty="0" smtClean="0"/>
              <a:t>Recess until PM2</a:t>
            </a:r>
          </a:p>
          <a:p>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July 14</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Wednesday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July16</a:t>
            </a:r>
            <a:r>
              <a:rPr lang="en-US" altLang="ja-JP" baseline="30000" dirty="0" smtClean="0">
                <a:ea typeface="ＭＳ Ｐゴシック" pitchFamily="-84" charset="-128"/>
                <a:cs typeface="ＭＳ Ｐゴシック" pitchFamily="-84" charset="-128"/>
              </a:rPr>
              <a:t>th</a:t>
            </a:r>
            <a:r>
              <a:rPr lang="en-US" altLang="ja-JP" dirty="0" smtClean="0"/>
              <a:t>,  2015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a:t>Approve to forward the draft to Sponsor Ballots</a:t>
            </a:r>
            <a:r>
              <a:rPr lang="en-US" altLang="ja-JP" dirty="0" smtClean="0"/>
              <a:t> </a:t>
            </a:r>
          </a:p>
          <a:p>
            <a:r>
              <a:rPr lang="en-US" altLang="ja-JP" dirty="0" smtClean="0"/>
              <a:t>Plan for July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July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13</a:t>
            </a:fld>
            <a:endParaRPr lang="en-US" altLang="ja-JP"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2" name="日付プレースホルダー 1"/>
          <p:cNvSpPr>
            <a:spLocks noGrp="1"/>
          </p:cNvSpPr>
          <p:nvPr>
            <p:ph type="dt" sz="half" idx="10"/>
          </p:nvPr>
        </p:nvSpPr>
        <p:spPr/>
        <p:txBody>
          <a:bodyPr/>
          <a:lstStyle/>
          <a:p>
            <a:pPr>
              <a:defRPr/>
            </a:pPr>
            <a:r>
              <a:rPr lang="en-US" altLang="ja-JP" smtClean="0"/>
              <a:t>July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2" name="日付プレースホルダー 1"/>
          <p:cNvSpPr>
            <a:spLocks noGrp="1"/>
          </p:cNvSpPr>
          <p:nvPr>
            <p:ph type="dt" sz="half" idx="10"/>
          </p:nvPr>
        </p:nvSpPr>
        <p:spPr/>
        <p:txBody>
          <a:bodyPr/>
          <a:lstStyle/>
          <a:p>
            <a:pPr>
              <a:defRPr/>
            </a:pPr>
            <a:r>
              <a:rPr lang="en-US" altLang="ja-JP" smtClean="0"/>
              <a:t>July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2" name="日付プレースホルダー 1"/>
          <p:cNvSpPr>
            <a:spLocks noGrp="1"/>
          </p:cNvSpPr>
          <p:nvPr>
            <p:ph type="dt" sz="half" idx="10"/>
          </p:nvPr>
        </p:nvSpPr>
        <p:spPr/>
        <p:txBody>
          <a:bodyPr/>
          <a:lstStyle/>
          <a:p>
            <a:pPr>
              <a:defRPr/>
            </a:pPr>
            <a:r>
              <a:rPr lang="en-US" altLang="ja-JP" smtClean="0"/>
              <a:t>July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2" name="日付プレースホルダー 1"/>
          <p:cNvSpPr>
            <a:spLocks noGrp="1"/>
          </p:cNvSpPr>
          <p:nvPr>
            <p:ph type="dt" sz="half" idx="10"/>
          </p:nvPr>
        </p:nvSpPr>
        <p:spPr/>
        <p:txBody>
          <a:bodyPr/>
          <a:lstStyle/>
          <a:p>
            <a:pPr>
              <a:defRPr/>
            </a:pPr>
            <a:r>
              <a:rPr lang="en-US" altLang="ja-JP" smtClean="0"/>
              <a:t>July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Vancouver</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Vancouver meeting</a:t>
            </a:r>
            <a:r>
              <a:rPr lang="en-GB" altLang="ja-JP" dirty="0" smtClean="0">
                <a:ea typeface="ＭＳ Ｐゴシック" pitchFamily="-84" charset="-128"/>
                <a:cs typeface="ＭＳ Ｐゴシック" pitchFamily="-84" charset="-128"/>
              </a:rPr>
              <a:t>:</a:t>
            </a:r>
          </a:p>
          <a:p>
            <a:pPr lvl="1"/>
            <a:r>
              <a:rPr lang="en-US" altLang="ja-JP" dirty="0" smtClean="0"/>
              <a:t>15-11/655r1</a:t>
            </a:r>
            <a:r>
              <a:rPr lang="ja-JP" altLang="en-US" dirty="0" smtClean="0"/>
              <a:t> </a:t>
            </a:r>
            <a:r>
              <a:rPr lang="en-US" altLang="ja-JP" dirty="0"/>
              <a:t>May 2015 Vancouver Session </a:t>
            </a:r>
            <a:r>
              <a:rPr lang="en-US" altLang="ja-JP" dirty="0" smtClean="0"/>
              <a:t>Minutes</a:t>
            </a:r>
            <a:endParaRPr lang="en-GB" altLang="ja-JP" dirty="0" smtClean="0">
              <a:ea typeface="ＭＳ Ｐゴシック" pitchFamily="-84" charset="-128"/>
              <a:cs typeface="ＭＳ Ｐゴシック" pitchFamily="-84" charset="-128"/>
            </a:endParaRPr>
          </a:p>
          <a:p>
            <a:r>
              <a:rPr lang="en-US" altLang="ja-JP" dirty="0" smtClean="0"/>
              <a:t>Moved: </a:t>
            </a:r>
            <a:r>
              <a:rPr lang="en-US" altLang="ja-JP" dirty="0" err="1" smtClean="0"/>
              <a:t>itoshi</a:t>
            </a:r>
            <a:r>
              <a:rPr lang="en-US" altLang="ja-JP" dirty="0" smtClean="0"/>
              <a:t> </a:t>
            </a:r>
            <a:r>
              <a:rPr lang="en-US" altLang="ja-JP" dirty="0" smtClean="0"/>
              <a:t>Morioka	</a:t>
            </a:r>
          </a:p>
          <a:p>
            <a:pPr>
              <a:defRPr/>
            </a:pPr>
            <a:r>
              <a:rPr lang="en-US" altLang="ja-JP" dirty="0" err="1" smtClean="0"/>
              <a:t>Seconded:MarcEmmelmann</a:t>
            </a:r>
            <a:endParaRPr lang="en-US" altLang="ja-JP" dirty="0" smtClean="0"/>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solidFill>
                <a:schemeClr val="bg1"/>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19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July 2015 , Waikoloa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Vancouver to Waikoloa 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Vancouver to Waikoloa meeting.</a:t>
            </a:r>
          </a:p>
          <a:p>
            <a:pPr lvl="1"/>
            <a:r>
              <a:rPr lang="en-US" altLang="ja-JP" dirty="0" smtClean="0"/>
              <a:t>11-15/0759r2 May-July </a:t>
            </a:r>
            <a:r>
              <a:rPr lang="en-US" altLang="ja-JP" dirty="0"/>
              <a:t>Teleconference </a:t>
            </a:r>
            <a:r>
              <a:rPr lang="en-US" altLang="ja-JP" dirty="0" smtClean="0"/>
              <a:t>Minutes</a:t>
            </a:r>
            <a:endParaRPr lang="en-US" altLang="ja-JP" dirty="0" smtClean="0">
              <a:ea typeface="ＭＳ Ｐゴシック" pitchFamily="-84" charset="-128"/>
              <a:cs typeface="ＭＳ Ｐゴシック" pitchFamily="-84" charset="-128"/>
            </a:endParaRPr>
          </a:p>
          <a:p>
            <a:r>
              <a:rPr lang="en-US" altLang="ja-JP" dirty="0" smtClean="0"/>
              <a:t>Moved: Hitoshi Morioka</a:t>
            </a:r>
          </a:p>
          <a:p>
            <a:pPr>
              <a:defRPr/>
            </a:pPr>
            <a:r>
              <a:rPr lang="en-US" altLang="ja-JP" dirty="0" err="1" smtClean="0"/>
              <a:t>Seconded:MarcEmmelmann</a:t>
            </a:r>
            <a:endParaRPr lang="en-US" altLang="ja-JP" dirty="0" smtClean="0"/>
          </a:p>
          <a:p>
            <a:pPr>
              <a:buNone/>
              <a:defRPr/>
            </a:pPr>
            <a:endParaRPr lang="en-US" altLang="ja-JP" dirty="0" smtClean="0"/>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Sep</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Sponsor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21</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July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22</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to go to the </a:t>
            </a:r>
            <a:r>
              <a:rPr lang="en-GB" dirty="0" err="1" smtClean="0"/>
              <a:t>recirc</a:t>
            </a:r>
            <a:r>
              <a:rPr lang="en-GB" dirty="0" smtClean="0"/>
              <a:t> WG LB</a:t>
            </a:r>
            <a:endParaRPr lang="ja-JP" altLang="en-US" dirty="0"/>
          </a:p>
        </p:txBody>
      </p:sp>
      <p:sp>
        <p:nvSpPr>
          <p:cNvPr id="3" name="コンテンツ プレースホルダ 2"/>
          <p:cNvSpPr>
            <a:spLocks noGrp="1"/>
          </p:cNvSpPr>
          <p:nvPr>
            <p:ph idx="1"/>
          </p:nvPr>
        </p:nvSpPr>
        <p:spPr>
          <a:xfrm>
            <a:off x="685800" y="1752600"/>
            <a:ext cx="7772400" cy="4343400"/>
          </a:xfrm>
        </p:spPr>
        <p:txBody>
          <a:bodyPr/>
          <a:lstStyle/>
          <a:p>
            <a:r>
              <a:rPr lang="en-US" altLang="ja-JP" dirty="0" smtClean="0"/>
              <a:t>Having approved comment resolutions for all of the comments received during Working Group Letter Ballot 213 on </a:t>
            </a:r>
            <a:r>
              <a:rPr lang="en-US" altLang="ja-JP" dirty="0" err="1" smtClean="0"/>
              <a:t>TGai</a:t>
            </a:r>
            <a:r>
              <a:rPr lang="en-US" altLang="ja-JP" dirty="0" smtClean="0"/>
              <a:t> D5.0 as contained in document </a:t>
            </a:r>
            <a:r>
              <a:rPr lang="en-US" altLang="ja-JP" dirty="0" smtClean="0"/>
              <a:t>11-15/0772r6,</a:t>
            </a:r>
            <a:r>
              <a:rPr lang="en-US" altLang="ja-JP" dirty="0" smtClean="0"/>
              <a:t> </a:t>
            </a:r>
          </a:p>
          <a:p>
            <a:pPr lvl="1"/>
            <a:r>
              <a:rPr lang="en-US" altLang="ja-JP" dirty="0" smtClean="0"/>
              <a:t> Instruct the editor to incorporate the resolutions with the D5.0 and create D6.0.</a:t>
            </a:r>
          </a:p>
          <a:p>
            <a:pPr lvl="1"/>
            <a:r>
              <a:rPr lang="en-US" altLang="ja-JP" dirty="0" smtClean="0"/>
              <a:t>Approve a 15 day Working Group Recirculation Ballot asking the question “Should </a:t>
            </a:r>
            <a:r>
              <a:rPr lang="en-US" altLang="ja-JP" dirty="0" err="1" smtClean="0"/>
              <a:t>TGai</a:t>
            </a:r>
            <a:r>
              <a:rPr lang="en-US" altLang="ja-JP" dirty="0" smtClean="0"/>
              <a:t> D6.0 be forwarded to Sponsor Ballot?”.</a:t>
            </a:r>
          </a:p>
          <a:p>
            <a:r>
              <a:rPr lang="en-US" altLang="ja-JP" dirty="0" smtClean="0"/>
              <a:t>Moved: </a:t>
            </a:r>
            <a:r>
              <a:rPr lang="en-US" altLang="ja-JP" dirty="0" smtClean="0"/>
              <a:t>Ping Fang</a:t>
            </a:r>
            <a:endParaRPr lang="en-US" altLang="ja-JP" dirty="0" smtClean="0"/>
          </a:p>
          <a:p>
            <a:r>
              <a:rPr lang="en-US" altLang="ja-JP" dirty="0" smtClean="0"/>
              <a:t>Seconded: Lee Armstrong</a:t>
            </a:r>
          </a:p>
          <a:p>
            <a:r>
              <a:rPr lang="en-US" altLang="ja-JP" dirty="0" smtClean="0"/>
              <a:t>Result </a:t>
            </a:r>
            <a:r>
              <a:rPr lang="en-US" altLang="ja-JP" dirty="0" smtClean="0"/>
              <a:t>(11/0/0)</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10506" cy="276999"/>
          </a:xfrm>
        </p:spPr>
        <p:txBody>
          <a:bodyPr/>
          <a:lstStyle/>
          <a:p>
            <a:pPr>
              <a:defRPr/>
            </a:pPr>
            <a:r>
              <a:rPr lang="en-US" dirty="0" smtClean="0"/>
              <a:t>May2015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A5EA9570-58F0-F54E-929D-9A3B14FC28FD}" type="slidenum">
              <a:rPr lang="en-US" altLang="ja-JP" smtClean="0"/>
              <a:pPr>
                <a:defRPr/>
              </a:pPr>
              <a:t>24</a:t>
            </a:fld>
            <a:endParaRPr lang="en-US" altLang="ja-JP"/>
          </a:p>
        </p:txBody>
      </p:sp>
    </p:spTree>
    <p:extLst>
      <p:ext uri="{BB962C8B-B14F-4D97-AF65-F5344CB8AC3E}">
        <p14:creationId xmlns:p14="http://schemas.microsoft.com/office/powerpoint/2010/main" val="1470503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July </a:t>
            </a:r>
            <a:r>
              <a:rPr lang="en-US" altLang="ja-JP" sz="2900" dirty="0" smtClean="0">
                <a:ea typeface="ＭＳ Ｐゴシック" pitchFamily="-65" charset="-128"/>
                <a:cs typeface="ＭＳ Ｐゴシック" pitchFamily="-65" charset="-128"/>
              </a:rPr>
              <a:t>2015 </a:t>
            </a:r>
            <a:r>
              <a:rPr lang="en-US" altLang="ja-JP" sz="2800" dirty="0" smtClean="0">
                <a:ea typeface="ＭＳ Ｐゴシック" pitchFamily="-84" charset="-128"/>
                <a:cs typeface="ＭＳ Ｐゴシック" pitchFamily="-84" charset="-128"/>
              </a:rPr>
              <a:t>Waikoloa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 </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July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err="1" smtClean="0"/>
              <a:t>adhoc</a:t>
            </a:r>
            <a:r>
              <a:rPr lang="en-US" altLang="ja-JP" dirty="0" smtClean="0"/>
              <a:t>)</a:t>
            </a:r>
            <a:br>
              <a:rPr lang="en-US" altLang="ja-JP" dirty="0" smtClean="0"/>
            </a:br>
            <a:r>
              <a:rPr lang="en-US" altLang="ja-JP" dirty="0" smtClean="0"/>
              <a:t>Monday July 13</a:t>
            </a:r>
            <a:r>
              <a:rPr lang="en-US" altLang="ja-JP" baseline="30000" dirty="0" smtClean="0"/>
              <a:t>th</a:t>
            </a:r>
            <a:r>
              <a:rPr lang="en-US" altLang="ja-JP" dirty="0" smtClean="0"/>
              <a:t>,  2015 – 08:00-10:00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Status Report of comment resolution</a:t>
            </a:r>
          </a:p>
          <a:p>
            <a:pPr lvl="1"/>
            <a:r>
              <a:rPr lang="en-US" altLang="ja-JP" dirty="0" smtClean="0"/>
              <a:t>11-15/0772r4  LB213comments </a:t>
            </a:r>
            <a:r>
              <a:rPr lang="en-US" altLang="ja-JP" dirty="0"/>
              <a:t>for Draft </a:t>
            </a:r>
            <a:r>
              <a:rPr lang="en-US" altLang="ja-JP" dirty="0" smtClean="0"/>
              <a:t>5.0/Marc </a:t>
            </a:r>
            <a:r>
              <a:rPr lang="en-US" altLang="ja-JP" dirty="0" err="1"/>
              <a:t>Emmelmann</a:t>
            </a:r>
            <a:r>
              <a:rPr lang="en-US" altLang="ja-JP" dirty="0"/>
              <a:t> </a:t>
            </a:r>
            <a:endParaRPr lang="en-US" altLang="ja-JP" dirty="0" smtClean="0"/>
          </a:p>
          <a:p>
            <a:r>
              <a:rPr lang="en-US" altLang="ja-JP" dirty="0" smtClean="0"/>
              <a:t>Editors report</a:t>
            </a:r>
          </a:p>
          <a:p>
            <a:r>
              <a:rPr lang="en-US" altLang="ja-JP" dirty="0" smtClean="0"/>
              <a:t>Comment resolution</a:t>
            </a:r>
          </a:p>
          <a:p>
            <a:r>
              <a:rPr lang="en-US" altLang="ja-JP" dirty="0" smtClean="0"/>
              <a:t>Adjourn </a:t>
            </a:r>
            <a:r>
              <a:rPr lang="en-US" altLang="ja-JP" dirty="0" err="1"/>
              <a:t>Adhoc</a:t>
            </a:r>
            <a:r>
              <a:rPr lang="en-US" altLang="ja-JP" dirty="0"/>
              <a:t> </a:t>
            </a:r>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July 13</a:t>
            </a:r>
            <a:r>
              <a:rPr lang="en-US" altLang="ja-JP" baseline="30000" dirty="0" smtClean="0"/>
              <a:t>th</a:t>
            </a:r>
            <a:r>
              <a:rPr lang="en-US" altLang="ja-JP" dirty="0" smtClean="0"/>
              <a:t>,  2015 – 13:30-15:30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p>
          <a:p>
            <a:r>
              <a:rPr lang="en-US" altLang="ja-JP" dirty="0" smtClean="0"/>
              <a:t>Status Report of comment resolution</a:t>
            </a:r>
          </a:p>
          <a:p>
            <a:r>
              <a:rPr lang="en-US" altLang="ja-JP" dirty="0" smtClean="0"/>
              <a:t>Editors report</a:t>
            </a:r>
          </a:p>
          <a:p>
            <a:r>
              <a:rPr lang="en-US" altLang="ja-JP" dirty="0" smtClean="0"/>
              <a:t>Comment resolution</a:t>
            </a:r>
          </a:p>
          <a:p>
            <a:r>
              <a:rPr lang="en-US" altLang="ja-JP" dirty="0" smtClean="0"/>
              <a:t>Recess until PM2</a:t>
            </a:r>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extLst>
      <p:ext uri="{BB962C8B-B14F-4D97-AF65-F5344CB8AC3E}">
        <p14:creationId xmlns:p14="http://schemas.microsoft.com/office/powerpoint/2010/main" val="1614579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July 13</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Tuesday AM2</a:t>
            </a:r>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28724</TotalTime>
  <Words>1411</Words>
  <Application>Microsoft Macintosh PowerPoint</Application>
  <PresentationFormat>画面に合わせる (4:3)</PresentationFormat>
  <Paragraphs>313</Paragraphs>
  <Slides>24</Slides>
  <Notes>15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24</vt:i4>
      </vt:variant>
    </vt:vector>
  </HeadingPairs>
  <TitlesOfParts>
    <vt:vector size="31" baseType="lpstr">
      <vt:lpstr>Helvetica</vt:lpstr>
      <vt:lpstr>Monotype Sorts</vt:lpstr>
      <vt:lpstr>ＭＳ Ｐゴシック</vt:lpstr>
      <vt:lpstr>ＭＳ 明朝</vt:lpstr>
      <vt:lpstr>Times New Roman</vt:lpstr>
      <vt:lpstr>Arial</vt:lpstr>
      <vt:lpstr>802-11-Submission</vt:lpstr>
      <vt:lpstr>IEEE 802.11ai Fast Initial Link Setup  Agenda for July 2015 Waikoloa</vt:lpstr>
      <vt:lpstr>Abstract</vt:lpstr>
      <vt:lpstr>Meeting Protocol</vt:lpstr>
      <vt:lpstr>Attendance</vt:lpstr>
      <vt:lpstr>Attendance, Voting &amp; Document Status</vt:lpstr>
      <vt:lpstr>IEEE 802.11 FILS TGai – July 2015 Waikoloa</vt:lpstr>
      <vt:lpstr>Agenda  (adhoc) Monday July 13th,  2015 – 08:00-10:00</vt:lpstr>
      <vt:lpstr>Agenda  Monday July 13th,  2015 – 13:30-15:30</vt:lpstr>
      <vt:lpstr>Agenda  Monday July 13th,  2015 – 16:00-18:00</vt:lpstr>
      <vt:lpstr>Agenda  Tuesday July 14th,  2015 – 10:30-12:30</vt:lpstr>
      <vt:lpstr>Agenda  Tuesday July 14th,  2015 – 16:00-18:00</vt:lpstr>
      <vt:lpstr>Agenda Wednesday July 15th ,  2015 – 16:00-18:00</vt:lpstr>
      <vt:lpstr>Agenda  Thursday  July16th,  2015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Vancouver</vt:lpstr>
      <vt:lpstr>Approve TGai teleconference meeting minutes of Vancouver to Waikoloa meeting.</vt:lpstr>
      <vt:lpstr>Plan for Sep</vt:lpstr>
      <vt:lpstr>Time line of TGai</vt:lpstr>
      <vt:lpstr>Teleconference Schedule </vt:lpstr>
      <vt:lpstr>Motion to go to the recirc WG LB</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Microsoft Office ユーザー</cp:lastModifiedBy>
  <cp:revision>542</cp:revision>
  <cp:lastPrinted>1998-02-10T13:28:06Z</cp:lastPrinted>
  <dcterms:created xsi:type="dcterms:W3CDTF">2015-05-11T15:01:54Z</dcterms:created>
  <dcterms:modified xsi:type="dcterms:W3CDTF">2015-07-14T04:36:39Z</dcterms:modified>
  <cp:category/>
</cp:coreProperties>
</file>