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57" r:id="rId3"/>
    <p:sldId id="296" r:id="rId4"/>
    <p:sldId id="297" r:id="rId5"/>
    <p:sldId id="298" r:id="rId6"/>
    <p:sldId id="429" r:id="rId7"/>
    <p:sldId id="455" r:id="rId8"/>
    <p:sldId id="469" r:id="rId9"/>
    <p:sldId id="463" r:id="rId10"/>
    <p:sldId id="456" r:id="rId11"/>
    <p:sldId id="459" r:id="rId12"/>
    <p:sldId id="461" r:id="rId13"/>
    <p:sldId id="343" r:id="rId14"/>
    <p:sldId id="272" r:id="rId15"/>
    <p:sldId id="464" r:id="rId16"/>
    <p:sldId id="465" r:id="rId17"/>
    <p:sldId id="466" r:id="rId18"/>
    <p:sldId id="467" r:id="rId19"/>
    <p:sldId id="305" r:id="rId20"/>
    <p:sldId id="322" r:id="rId21"/>
    <p:sldId id="426" r:id="rId22"/>
    <p:sldId id="435" r:id="rId23"/>
    <p:sldId id="2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73" autoAdjust="0"/>
    <p:restoredTop sz="86515" autoAdjust="0"/>
  </p:normalViewPr>
  <p:slideViewPr>
    <p:cSldViewPr showGuides="1">
      <p:cViewPr varScale="1">
        <p:scale>
          <a:sx n="91" d="100"/>
          <a:sy n="91" d="100"/>
        </p:scale>
        <p:origin x="184" y="32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22</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802.11-15-0751-00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2015-06-07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July</a:t>
            </a:r>
            <a:r>
              <a:rPr lang="en-US" altLang="ja-JP" dirty="0" smtClean="0"/>
              <a:t> 14</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a:t>
            </a:r>
            <a:r>
              <a:rPr lang="en-US" altLang="ja-JP" dirty="0" smtClean="0"/>
              <a:t>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July</a:t>
            </a:r>
            <a:r>
              <a:rPr lang="en-US" altLang="ja-JP" dirty="0" smtClean="0"/>
              <a:t> 14</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a:t>
            </a:r>
            <a:r>
              <a:rPr lang="en-US" altLang="ja-JP" dirty="0" smtClean="0"/>
              <a:t>PM2</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July16</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a:t>
            </a:r>
            <a:r>
              <a:rPr lang="en-US" altLang="ja-JP" dirty="0" smtClean="0"/>
              <a:t>resolution</a:t>
            </a:r>
          </a:p>
          <a:p>
            <a:r>
              <a:rPr lang="en-US" altLang="ja-JP" dirty="0"/>
              <a:t>Approve to forward the draft to Sponsor Ballots</a:t>
            </a:r>
            <a:r>
              <a:rPr lang="en-US" altLang="ja-JP" dirty="0" smtClean="0"/>
              <a:t> </a:t>
            </a:r>
            <a:endParaRPr lang="en-US" altLang="ja-JP" dirty="0" smtClean="0"/>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Vancouver</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smtClean="0">
                <a:ea typeface="ＭＳ Ｐゴシック" pitchFamily="-84" charset="-128"/>
                <a:cs typeface="ＭＳ Ｐゴシック" pitchFamily="-84" charset="-128"/>
              </a:rPr>
              <a:t>Vancouver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p>
          <a:p>
            <a:pPr lvl="1"/>
            <a:r>
              <a:rPr lang="en-US" altLang="ja-JP" dirty="0" smtClean="0"/>
              <a:t>15-11/655r1</a:t>
            </a:r>
            <a:r>
              <a:rPr lang="ja-JP" altLang="en-US" dirty="0" smtClean="0"/>
              <a:t> </a:t>
            </a:r>
            <a:r>
              <a:rPr lang="en-US" altLang="ja-JP" dirty="0"/>
              <a:t>May 2015 Vancouver Session </a:t>
            </a:r>
            <a:r>
              <a:rPr lang="en-US" altLang="ja-JP" dirty="0" smtClean="0"/>
              <a:t>Minutes</a:t>
            </a:r>
            <a:endParaRPr lang="en-GB" altLang="ja-JP" dirty="0" smtClean="0">
              <a:ea typeface="ＭＳ Ｐゴシック" pitchFamily="-84" charset="-128"/>
              <a:cs typeface="ＭＳ Ｐゴシック" pitchFamily="-84" charset="-128"/>
            </a:endParaRPr>
          </a:p>
          <a:p>
            <a:r>
              <a:rPr lang="en-US" altLang="ja-JP" dirty="0" smtClean="0"/>
              <a:t>Moved: </a:t>
            </a:r>
            <a:r>
              <a:rPr lang="en-US" altLang="ja-JP" dirty="0" smtClean="0">
                <a:solidFill>
                  <a:schemeClr val="bg1"/>
                </a:solidFill>
              </a:rPr>
              <a:t>Hitoshi Morioka</a:t>
            </a:r>
            <a:r>
              <a:rPr lang="en-US" altLang="ja-JP" dirty="0" smtClean="0"/>
              <a:t>	</a:t>
            </a:r>
          </a:p>
          <a:p>
            <a:pPr>
              <a:defRPr/>
            </a:pPr>
            <a:r>
              <a:rPr lang="en-US" altLang="ja-JP" dirty="0" err="1" smtClean="0"/>
              <a:t>Seconded:</a:t>
            </a:r>
            <a:r>
              <a:rPr lang="en-US" altLang="ja-JP" dirty="0" err="1" smtClean="0">
                <a:solidFill>
                  <a:schemeClr val="bg1"/>
                </a:solidFill>
              </a:rPr>
              <a:t>MarcEmmelmann</a:t>
            </a:r>
            <a:endParaRPr lang="en-US" altLang="ja-JP" dirty="0" smtClean="0">
              <a:solidFill>
                <a:schemeClr val="bg1"/>
              </a:solidFill>
            </a:endParaRP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a:t>
            </a:r>
            <a:r>
              <a:rPr lang="en-US" altLang="ja-JP" dirty="0" smtClean="0">
                <a:ea typeface="ＭＳ Ｐゴシック" pitchFamily="-84" charset="-128"/>
                <a:cs typeface="ＭＳ Ｐゴシック" pitchFamily="-84" charset="-128"/>
              </a:rPr>
              <a:t>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 </a:t>
            </a:r>
            <a:r>
              <a:rPr lang="en-US" altLang="ja-JP" dirty="0" smtClean="0">
                <a:ea typeface="ＭＳ Ｐゴシック" pitchFamily="-84" charset="-128"/>
                <a:cs typeface="ＭＳ Ｐゴシック" pitchFamily="-84" charset="-128"/>
              </a:rPr>
              <a:t>Waikoloa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Vancouver to Waikoloa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Vancouver to Waikoloa </a:t>
            </a:r>
            <a:r>
              <a:rPr lang="en-US" altLang="ja-JP" dirty="0" smtClean="0">
                <a:ea typeface="ＭＳ Ｐゴシック" pitchFamily="-84" charset="-128"/>
                <a:cs typeface="ＭＳ Ｐゴシック" pitchFamily="-84" charset="-128"/>
              </a:rPr>
              <a:t>meeting.</a:t>
            </a:r>
          </a:p>
          <a:p>
            <a:r>
              <a:rPr lang="en-US" altLang="ja-JP" dirty="0" smtClean="0"/>
              <a:t>Moved</a:t>
            </a:r>
            <a:r>
              <a:rPr lang="en-US" altLang="ja-JP" dirty="0" smtClean="0"/>
              <a:t>: </a:t>
            </a:r>
            <a:r>
              <a:rPr lang="en-US" altLang="ja-JP" dirty="0" smtClean="0">
                <a:solidFill>
                  <a:schemeClr val="bg1"/>
                </a:solidFill>
              </a:rPr>
              <a:t>Hitoshi Morioka</a:t>
            </a:r>
          </a:p>
          <a:p>
            <a:pPr>
              <a:defRPr/>
            </a:pPr>
            <a:r>
              <a:rPr lang="en-US" altLang="ja-JP" dirty="0" err="1" smtClean="0"/>
              <a:t>Seconded:</a:t>
            </a:r>
            <a:r>
              <a:rPr lang="en-US" altLang="ja-JP" dirty="0" err="1" smtClean="0">
                <a:solidFill>
                  <a:schemeClr val="bg1"/>
                </a:solidFill>
              </a:rPr>
              <a:t>MarcEmmelmann</a:t>
            </a:r>
            <a:endParaRPr lang="en-US" altLang="ja-JP" dirty="0" smtClean="0">
              <a:solidFill>
                <a:schemeClr val="bg1"/>
              </a:solidFill>
            </a:endParaRPr>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smtClean="0"/>
              <a:t>Sponsor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Nov</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21</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22</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a:t>
            </a:r>
            <a:r>
              <a:rPr lang="en-US" altLang="ja-JP" sz="2800" dirty="0" smtClean="0"/>
              <a:t>LB </a:t>
            </a:r>
            <a:endParaRPr lang="en-US" altLang="ja-JP" sz="2800" dirty="0" smtClean="0"/>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Sep</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smtClean="0"/>
              <a:t> (</a:t>
            </a:r>
            <a:r>
              <a:rPr lang="en-US" altLang="ja-JP" dirty="0" err="1" smtClean="0"/>
              <a:t>adhoc</a:t>
            </a:r>
            <a:r>
              <a:rPr lang="en-US" altLang="ja-JP" dirty="0" smtClean="0"/>
              <a:t>)</a:t>
            </a:r>
            <a:r>
              <a:rPr lang="en-US" altLang="ja-JP" dirty="0" smtClean="0"/>
              <a:t/>
            </a:r>
            <a:br>
              <a:rPr lang="en-US" altLang="ja-JP" dirty="0" smtClean="0"/>
            </a:br>
            <a:r>
              <a:rPr lang="en-US" altLang="ja-JP" dirty="0" smtClean="0"/>
              <a:t>Monday </a:t>
            </a:r>
            <a:r>
              <a:rPr lang="en-US" altLang="ja-JP" dirty="0" smtClean="0"/>
              <a:t>July 13</a:t>
            </a:r>
            <a:r>
              <a:rPr lang="en-US" altLang="ja-JP" baseline="30000" dirty="0" smtClean="0"/>
              <a:t>th</a:t>
            </a:r>
            <a:r>
              <a:rPr lang="en-US" altLang="ja-JP" dirty="0" smtClean="0"/>
              <a:t>,  2015 – </a:t>
            </a:r>
            <a:r>
              <a:rPr lang="en-US" altLang="ja-JP" dirty="0" smtClean="0"/>
              <a:t>08</a:t>
            </a:r>
            <a:r>
              <a:rPr lang="en-US" altLang="ja-JP" dirty="0" smtClean="0"/>
              <a:t>:00-10:00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a:t>
            </a:r>
            <a:r>
              <a:rPr lang="en-US" altLang="ja-JP" dirty="0" smtClean="0"/>
              <a:t>Report of comment </a:t>
            </a:r>
            <a:r>
              <a:rPr lang="en-US" altLang="ja-JP" dirty="0" smtClean="0"/>
              <a:t>resolution</a:t>
            </a:r>
            <a:endParaRPr lang="en-US" altLang="ja-JP" dirty="0" smtClean="0"/>
          </a:p>
          <a:p>
            <a:r>
              <a:rPr lang="en-US" altLang="ja-JP" dirty="0" smtClean="0"/>
              <a:t>Editors report</a:t>
            </a:r>
          </a:p>
          <a:p>
            <a:r>
              <a:rPr lang="en-US" altLang="ja-JP" dirty="0" smtClean="0"/>
              <a:t>Comment </a:t>
            </a:r>
            <a:r>
              <a:rPr lang="en-US" altLang="ja-JP" dirty="0" smtClean="0"/>
              <a:t>resolution</a:t>
            </a:r>
          </a:p>
          <a:p>
            <a:r>
              <a:rPr lang="en-US" altLang="ja-JP" dirty="0" smtClean="0"/>
              <a:t>Adjourn </a:t>
            </a:r>
            <a:r>
              <a:rPr lang="en-US" altLang="ja-JP" dirty="0" err="1"/>
              <a:t>Adhoc</a:t>
            </a:r>
            <a:r>
              <a:rPr lang="en-US" altLang="ja-JP" dirty="0"/>
              <a:t> </a:t>
            </a:r>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July</a:t>
            </a:r>
            <a:r>
              <a:rPr lang="en-US" altLang="ja-JP" dirty="0" smtClean="0"/>
              <a:t> 13</a:t>
            </a:r>
            <a:r>
              <a:rPr lang="en-US" altLang="ja-JP" baseline="30000" dirty="0" smtClean="0"/>
              <a:t>th</a:t>
            </a:r>
            <a:r>
              <a:rPr lang="en-US" altLang="ja-JP" dirty="0" smtClean="0"/>
              <a:t>,  2015 – </a:t>
            </a:r>
            <a:r>
              <a:rPr lang="en-US" altLang="ja-JP" dirty="0" smtClean="0"/>
              <a:t>13:30-15:30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r>
              <a:rPr lang="en-US" altLang="ja-JP" dirty="0" smtClean="0"/>
              <a:t>Status </a:t>
            </a:r>
            <a:r>
              <a:rPr lang="en-US" altLang="ja-JP" dirty="0" smtClean="0"/>
              <a:t>Report of comment resolution</a:t>
            </a:r>
          </a:p>
          <a:p>
            <a:r>
              <a:rPr lang="en-US" altLang="ja-JP" dirty="0" smtClean="0"/>
              <a:t>Editors </a:t>
            </a:r>
            <a:r>
              <a:rPr lang="en-US" altLang="ja-JP" dirty="0" smtClean="0"/>
              <a:t>report</a:t>
            </a:r>
          </a:p>
          <a:p>
            <a:r>
              <a:rPr lang="en-US" altLang="ja-JP" dirty="0" smtClean="0"/>
              <a:t>Comment </a:t>
            </a:r>
            <a:r>
              <a:rPr lang="en-US" altLang="ja-JP" dirty="0" smtClean="0"/>
              <a:t>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July</a:t>
            </a:r>
            <a:r>
              <a:rPr lang="en-US" altLang="ja-JP" dirty="0" smtClean="0"/>
              <a:t> 13</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a:t>
            </a:r>
            <a:r>
              <a:rPr lang="en-US" altLang="ja-JP" dirty="0" smtClean="0"/>
              <a:t>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28084</TotalTime>
  <Words>1346</Words>
  <Application>Microsoft Macintosh PowerPoint</Application>
  <PresentationFormat>画面に合わせる (4:3)</PresentationFormat>
  <Paragraphs>297</Paragraphs>
  <Slides>23</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Helvetica</vt:lpstr>
      <vt:lpstr>Monotype Sorts</vt:lpstr>
      <vt:lpstr>ＭＳ Ｐゴシック</vt:lpstr>
      <vt:lpstr>ＭＳ 明朝</vt:lpstr>
      <vt:lpstr>Times New Roman</vt:lpstr>
      <vt:lpstr>Arial</vt:lpstr>
      <vt:lpstr>802-11-Submission</vt:lpstr>
      <vt:lpstr>IEEE 802.11ai Fast Initial Link Setup  Agenda for July 2015 Waikoloa</vt:lpstr>
      <vt:lpstr>Abstract</vt:lpstr>
      <vt:lpstr>Meeting Protocol</vt:lpstr>
      <vt:lpstr>Attendance</vt:lpstr>
      <vt:lpstr>Attendance, Voting &amp; Document Status</vt:lpstr>
      <vt:lpstr>IEEE 802.11 FILS TGai – July 2015 Waikoloa</vt:lpstr>
      <vt:lpstr>Agenda  (adhoc) Monday July 13th,  2015 – 08:00-10:00</vt:lpstr>
      <vt:lpstr>Agenda  Monday July 13th,  2015 – 13:30-15:30</vt:lpstr>
      <vt:lpstr>Agenda  Monday July 13th,  2015 – 16:00-18:00</vt:lpstr>
      <vt:lpstr>Agenda  Tuesday July 14th,  2015 – 10:30-12:30</vt:lpstr>
      <vt:lpstr>Agenda  Tuesday July 14th,  2015 – 16:00-18:00</vt:lpstr>
      <vt:lpstr>Agenda Wednesday July 15th ,  2015 – 16:00-18:00</vt:lpstr>
      <vt:lpstr>Agenda  Thursday  July16th,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Vancouver</vt:lpstr>
      <vt:lpstr>Approve TGai teleconference meeting minutes of Vancouver to Waikoloa meeting.</vt:lpstr>
      <vt:lpstr>Plan for Sep</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531</cp:revision>
  <cp:lastPrinted>1998-02-10T13:28:06Z</cp:lastPrinted>
  <dcterms:created xsi:type="dcterms:W3CDTF">2015-05-11T15:01:54Z</dcterms:created>
  <dcterms:modified xsi:type="dcterms:W3CDTF">2015-06-07T06:52:16Z</dcterms:modified>
  <cp:category/>
</cp:coreProperties>
</file>