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70" r:id="rId3"/>
    <p:sldId id="274" r:id="rId4"/>
    <p:sldId id="353" r:id="rId5"/>
    <p:sldId id="374" r:id="rId6"/>
    <p:sldId id="360" r:id="rId7"/>
    <p:sldId id="378" r:id="rId8"/>
    <p:sldId id="376" r:id="rId9"/>
    <p:sldId id="377" r:id="rId10"/>
    <p:sldId id="275" r:id="rId11"/>
    <p:sldId id="382" r:id="rId12"/>
    <p:sldId id="380" r:id="rId13"/>
    <p:sldId id="394" r:id="rId14"/>
    <p:sldId id="391" r:id="rId15"/>
    <p:sldId id="389" r:id="rId16"/>
    <p:sldId id="393" r:id="rId17"/>
    <p:sldId id="383" r:id="rId18"/>
    <p:sldId id="379" r:id="rId19"/>
    <p:sldId id="381" r:id="rId20"/>
    <p:sldId id="390" r:id="rId21"/>
    <p:sldId id="395" r:id="rId22"/>
    <p:sldId id="327" r:id="rId23"/>
    <p:sldId id="384" r:id="rId24"/>
    <p:sldId id="385" r:id="rId25"/>
    <p:sldId id="386" r:id="rId26"/>
    <p:sldId id="388" r:id="rId27"/>
    <p:sldId id="392" r:id="rId28"/>
    <p:sldId id="301" r:id="rId2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802.11-15/0747r5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6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802.11-15/0747r5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4" y="96238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4" y="900062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50C5B5DA-74EF-4A2B-A34A-9D573E41B0FA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802.11-15/0747r5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802.11-15/0747r5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17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802.11-15/0747r5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hyperlink" Target="https://mentor.ieee.org/802.11/dcn/15/11-15-0926-02-00ai-p802-11ai-report-to-ec-on-conditional-approval-to-go-to-sponsor-ballot.ppt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02715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August 10, Tues Sept 8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3, 10, 24, 31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Sept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August 7, 14, 28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Sept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943600"/>
            <a:ext cx="924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</a:t>
            </a:r>
            <a:r>
              <a:rPr lang="en-US" sz="1800" dirty="0" smtClean="0"/>
              <a:t>: Moved: Marc </a:t>
            </a:r>
            <a:r>
              <a:rPr lang="en-US" sz="1800" dirty="0" err="1" smtClean="0"/>
              <a:t>Emmelman</a:t>
            </a:r>
            <a:r>
              <a:rPr lang="en-US" sz="1800" dirty="0" smtClean="0"/>
              <a:t>, Seconded: Rich Kennedy, Result: 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Edward Au as </a:t>
            </a:r>
            <a:r>
              <a:rPr lang="en-US" sz="2400" dirty="0" err="1" smtClean="0"/>
              <a:t>TGay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Guido Hiertz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Lei Wang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4.2: </a:t>
            </a:r>
            <a:r>
              <a:rPr lang="en-US" sz="1800" i="1" dirty="0"/>
              <a:t>The TG Chair shall be appointed by the WG Chair and confirmed by a WG majority approval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result: Edward Au as 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535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WNG</a:t>
            </a:r>
            <a:r>
              <a:rPr lang="en-US" altLang="en-US" dirty="0" smtClean="0"/>
              <a:t> </a:t>
            </a:r>
            <a:r>
              <a:rPr lang="en-US" altLang="en-US" dirty="0" smtClean="0"/>
              <a:t>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smtClean="0"/>
              <a:t>Jim Lansford as WNG </a:t>
            </a:r>
            <a:r>
              <a:rPr lang="en-US" sz="2400" dirty="0" smtClean="0"/>
              <a:t>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Tim Godfrey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</a:t>
            </a:r>
            <a:r>
              <a:rPr lang="en-US" altLang="en-US" sz="1800" dirty="0" smtClean="0"/>
              <a:t>6.6</a:t>
            </a:r>
            <a:r>
              <a:rPr lang="en-US" altLang="en-US" sz="1800" dirty="0" smtClean="0"/>
              <a:t>: </a:t>
            </a:r>
            <a:r>
              <a:rPr lang="en-US" sz="1800" i="1" dirty="0"/>
              <a:t>The Standing Committee Chair is appointed by the WG Chair and is re-affirmed by the WG majority </a:t>
            </a:r>
            <a:r>
              <a:rPr lang="en-US" sz="1800" i="1" dirty="0" smtClean="0"/>
              <a:t>approval.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666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11-14/0629r11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Michael Fischer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47-0-2 Passes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12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Rebuttal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Move to approve the Rebuttal to 802.15 regarding the 802.15.3 Revision PAR as shown on slide 18 of doc 11-15/753r3.</a:t>
            </a:r>
          </a:p>
          <a:p>
            <a:r>
              <a:rPr lang="en-GB" dirty="0" smtClean="0"/>
              <a:t>Moved:  Jon Rosdahl on behalf of the SC</a:t>
            </a:r>
          </a:p>
          <a:p>
            <a:r>
              <a:rPr lang="en-GB" dirty="0" smtClean="0"/>
              <a:t>Seconded: Stephen McCann</a:t>
            </a:r>
          </a:p>
          <a:p>
            <a:r>
              <a:rPr lang="en-GB" dirty="0" smtClean="0"/>
              <a:t>Result: </a:t>
            </a:r>
            <a:r>
              <a:rPr lang="en-GB" dirty="0" smtClean="0"/>
              <a:t>48-0-0 Passes</a:t>
            </a:r>
            <a:endParaRPr lang="en-GB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SC: </a:t>
            </a:r>
            <a:r>
              <a:rPr lang="en-US" sz="2000" dirty="0"/>
              <a:t>Move to approve the Rebuttal to 802.15 regarding the 802.15.3 Revision PAR as shown on slide 18 of doc 11-15/753r3.</a:t>
            </a:r>
          </a:p>
          <a:p>
            <a:r>
              <a:rPr lang="en-US" sz="2000" dirty="0"/>
              <a:t>Moved: Stuart KERRY 2</a:t>
            </a:r>
            <a:r>
              <a:rPr lang="en-US" sz="2000" baseline="30000" dirty="0"/>
              <a:t>nd</a:t>
            </a:r>
            <a:r>
              <a:rPr lang="en-US" sz="2000" dirty="0"/>
              <a:t>: Adrian STEPHENS</a:t>
            </a:r>
          </a:p>
          <a:p>
            <a:r>
              <a:rPr lang="en-US" sz="2000" dirty="0"/>
              <a:t>PAR Review SC 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</a:t>
            </a:r>
            <a:r>
              <a:rPr lang="en-GB" dirty="0"/>
              <a:t>Stephen McCann </a:t>
            </a:r>
            <a:r>
              <a:rPr lang="en-GB" dirty="0" smtClean="0"/>
              <a:t> on behalf of the Publicity SC 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Stuart Kerry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46-0-2 Passes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sz="2000" dirty="0" smtClean="0"/>
              <a:t>In the SC: </a:t>
            </a:r>
            <a:r>
              <a:rPr lang="en-GB" sz="2000" dirty="0"/>
              <a:t>Adrian</a:t>
            </a:r>
            <a:r>
              <a:rPr lang="en-US" sz="2000" dirty="0"/>
              <a:t> Stephens, </a:t>
            </a:r>
            <a:r>
              <a:rPr lang="en-GB" sz="2000" dirty="0"/>
              <a:t>Seconded: Stuart Kerry. Yes: 7</a:t>
            </a:r>
            <a:r>
              <a:rPr lang="en-US" sz="2000" dirty="0"/>
              <a:t>, </a:t>
            </a:r>
            <a:r>
              <a:rPr lang="en-GB" sz="2000" dirty="0"/>
              <a:t>No: 0, Abstain: 0</a:t>
            </a:r>
            <a:r>
              <a:rPr lang="en-US" sz="2000" dirty="0"/>
              <a:t> 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The </a:t>
            </a:r>
            <a:r>
              <a:rPr lang="en-AU" dirty="0"/>
              <a:t>IEEE 802.11 WG recommends to the IEEE 802 EC that the resolutions of comments in the FDIS ballots as documented in </a:t>
            </a:r>
            <a:r>
              <a:rPr lang="en-US" dirty="0"/>
              <a:t>IEEE 802.11-15/0958r0 be</a:t>
            </a:r>
            <a:r>
              <a:rPr lang="en-AU" dirty="0"/>
              <a:t> forwarded to 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Moved: 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Jim Lansford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48-0-0 Passes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r>
              <a:rPr lang="en-US" altLang="en-US" dirty="0" smtClean="0"/>
              <a:t>Motion for EC Approval on P802.11ai D6.0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11-15-0926r2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P802.11ai/D6.0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</a:t>
            </a:r>
            <a:r>
              <a:rPr lang="en-GB" dirty="0" smtClean="0"/>
              <a:t>P802.11ai/D6.0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r>
              <a:rPr lang="en-US" dirty="0" smtClean="0"/>
              <a:t>Moved: Hiroshi Mano on behalf of the TG</a:t>
            </a:r>
          </a:p>
          <a:p>
            <a:r>
              <a:rPr lang="en-US" dirty="0" smtClean="0"/>
              <a:t>Seconded: Marc </a:t>
            </a:r>
            <a:r>
              <a:rPr lang="en-US" dirty="0" err="1" smtClean="0"/>
              <a:t>Emmelmann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50-0-0 Passes</a:t>
            </a:r>
            <a:endParaRPr lang="en-US" dirty="0" smtClean="0"/>
          </a:p>
          <a:p>
            <a:r>
              <a:rPr lang="en-US" sz="1800" dirty="0" smtClean="0"/>
              <a:t>TG motion result: Moved: Peter Yee, Seconded: Lee Armstrong, Result: 9-0-0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Study </a:t>
            </a:r>
            <a:r>
              <a:rPr lang="en-US" altLang="en-US" sz="3200" b="1" dirty="0">
                <a:solidFill>
                  <a:schemeClr val="tx2"/>
                </a:solidFill>
              </a:rPr>
              <a:t>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extension (</a:t>
            </a:r>
            <a:r>
              <a:rPr lang="en-US" altLang="en-US" sz="3200" dirty="0" smtClean="0">
                <a:solidFill>
                  <a:schemeClr val="tx2"/>
                </a:solidFill>
              </a:rPr>
              <a:t>second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)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</a:t>
            </a:r>
            <a:r>
              <a:rPr lang="en-US" altLang="en-US" sz="2400" b="1" dirty="0"/>
              <a:t>Study 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Moved:  Jonathan Segev on behalf of the SG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Second: Edward Au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Result: </a:t>
            </a:r>
            <a:r>
              <a:rPr lang="en-US" altLang="en-US" sz="2400" dirty="0" smtClean="0"/>
              <a:t>48-0-1 Passes</a:t>
            </a: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0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SG result: </a:t>
            </a:r>
            <a:r>
              <a:rPr lang="en-GB" sz="2400" dirty="0"/>
              <a:t>Move: Ganesh </a:t>
            </a:r>
            <a:r>
              <a:rPr lang="en-GB" sz="2400" dirty="0" err="1"/>
              <a:t>Venkatesan</a:t>
            </a:r>
            <a:r>
              <a:rPr lang="en-GB" sz="2400" dirty="0"/>
              <a:t> 2</a:t>
            </a:r>
            <a:r>
              <a:rPr lang="en-GB" sz="2400" baseline="30000" dirty="0"/>
              <a:t>nd</a:t>
            </a:r>
            <a:r>
              <a:rPr lang="en-GB" sz="2400" dirty="0"/>
              <a:t>: Santosh Pandey results: 20-0-1</a:t>
            </a:r>
            <a:endParaRPr 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R0: motions for Monday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Range Low Power TIG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WG Motion: Form an 802.11 Long Range Low Power (LRLP) </a:t>
            </a:r>
            <a:r>
              <a:rPr lang="en-US" dirty="0" smtClean="0"/>
              <a:t>Topic Interest </a:t>
            </a:r>
            <a:r>
              <a:rPr lang="en-US" dirty="0" smtClean="0"/>
              <a:t>Group (TIG) to accomplish the following tasks: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Specify LRLP requirements and use cases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Establish technical feasibility of achieving the requirements for range, power consumption, and integration with 802.11 and coexistence with other 802 wireless protocols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Generate the technical material needed to initiate standardization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The TIG will generate a report containing the results of these tasks within four 802.11 sessions.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Mover: Tim Godfrey</a:t>
            </a:r>
            <a:r>
              <a:rPr lang="en-US" b="1" dirty="0" smtClean="0"/>
              <a:t>	</a:t>
            </a:r>
            <a:r>
              <a:rPr lang="en-US" b="1" dirty="0" smtClean="0"/>
              <a:t>Seconder: Michael Fischer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Result: 43-0-7 Passes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LRLP TIG</a:t>
            </a:r>
            <a:r>
              <a:rPr lang="en-US" altLang="en-US" dirty="0" smtClean="0"/>
              <a:t> </a:t>
            </a:r>
            <a:r>
              <a:rPr lang="en-US" altLang="en-US" dirty="0" smtClean="0"/>
              <a:t>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smtClean="0"/>
              <a:t>Tim Godfrey as LRLP </a:t>
            </a:r>
            <a:r>
              <a:rPr lang="en-US" sz="2400" dirty="0" smtClean="0"/>
              <a:t>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Michael Fischer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760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NGP Extension (second)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the 802.11 Next Generation Positioning (NGP) study group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 Jon Rosdahl</a:t>
            </a:r>
          </a:p>
          <a:p>
            <a:r>
              <a:rPr lang="en-GB" dirty="0" smtClean="0"/>
              <a:t>Result:</a:t>
            </a:r>
          </a:p>
          <a:p>
            <a:endParaRPr lang="en-GB" dirty="0" smtClean="0"/>
          </a:p>
          <a:p>
            <a:pPr algn="just"/>
            <a:r>
              <a:rPr lang="en-GB" sz="2000" dirty="0" smtClean="0"/>
              <a:t>In the WG: </a:t>
            </a:r>
            <a:r>
              <a:rPr lang="en-US" altLang="en-US" sz="2000" dirty="0"/>
              <a:t>Moved:  Jonathan Segev on behalf of the </a:t>
            </a:r>
            <a:r>
              <a:rPr lang="en-US" altLang="en-US" sz="2000" dirty="0" smtClean="0"/>
              <a:t>SG,  Second</a:t>
            </a:r>
            <a:r>
              <a:rPr lang="en-US" altLang="en-US" sz="2000" dirty="0"/>
              <a:t>: Edward </a:t>
            </a:r>
            <a:r>
              <a:rPr lang="en-US" altLang="en-US" sz="2000" dirty="0" smtClean="0"/>
              <a:t>Au, Result</a:t>
            </a:r>
            <a:r>
              <a:rPr lang="en-US" altLang="en-US" sz="2000" dirty="0"/>
              <a:t>: 48-0-1 Passes</a:t>
            </a: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NGP SG Progress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Interest </a:t>
            </a:r>
            <a:r>
              <a:rPr lang="en-US" sz="2000" dirty="0"/>
              <a:t>continues to be high in the Study Group</a:t>
            </a:r>
          </a:p>
          <a:p>
            <a:pPr lvl="1"/>
            <a:r>
              <a:rPr lang="en-US" sz="1600" dirty="0"/>
              <a:t>An average of 3 meeting slots assigned every F2F meeting</a:t>
            </a:r>
          </a:p>
          <a:p>
            <a:r>
              <a:rPr lang="en-US" sz="2000" dirty="0" smtClean="0"/>
              <a:t>Completed</a:t>
            </a:r>
            <a:endParaRPr lang="en-US" sz="2000" dirty="0"/>
          </a:p>
          <a:p>
            <a:pPr lvl="1"/>
            <a:r>
              <a:rPr lang="en-US" sz="1600" dirty="0"/>
              <a:t>PAR and CSD approved by the Working Group in </a:t>
            </a:r>
            <a:r>
              <a:rPr lang="en-US" sz="1600" dirty="0" smtClean="0"/>
              <a:t> May </a:t>
            </a:r>
            <a:r>
              <a:rPr lang="en-US" sz="1600" dirty="0"/>
              <a:t>2015</a:t>
            </a:r>
          </a:p>
          <a:p>
            <a:pPr lvl="1"/>
            <a:r>
              <a:rPr lang="en-US" sz="1600" dirty="0"/>
              <a:t>The documents are now under review by 802 EC and </a:t>
            </a:r>
            <a:r>
              <a:rPr lang="en-US" sz="1600" dirty="0" err="1"/>
              <a:t>NesCom</a:t>
            </a:r>
            <a:endParaRPr lang="en-US" sz="1600" dirty="0"/>
          </a:p>
          <a:p>
            <a:r>
              <a:rPr lang="en-US" sz="2000" dirty="0"/>
              <a:t>In Progress</a:t>
            </a:r>
          </a:p>
          <a:p>
            <a:pPr lvl="1"/>
            <a:r>
              <a:rPr lang="en-US" sz="1600" dirty="0"/>
              <a:t>Discussions related to </a:t>
            </a:r>
            <a:r>
              <a:rPr lang="en-US" sz="1600" dirty="0" smtClean="0"/>
              <a:t>PAR, CSD, usage </a:t>
            </a:r>
            <a:r>
              <a:rPr lang="en-US" sz="1600" dirty="0"/>
              <a:t>scenarios </a:t>
            </a:r>
            <a:endParaRPr lang="en-US" sz="1600" dirty="0" smtClean="0"/>
          </a:p>
          <a:p>
            <a:r>
              <a:rPr lang="en-US" sz="2000" dirty="0"/>
              <a:t>Justification for SG Extension</a:t>
            </a:r>
          </a:p>
          <a:p>
            <a:pPr lvl="1"/>
            <a:r>
              <a:rPr lang="en-US" sz="1600" dirty="0"/>
              <a:t>In case extra time is necessary to respond to comments from 802 EC and </a:t>
            </a:r>
            <a:r>
              <a:rPr lang="en-US" sz="1600" dirty="0" err="1" smtClean="0"/>
              <a:t>NesCom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Conditional Approval</a:t>
            </a:r>
            <a:r>
              <a:rPr lang="en-GB" baseline="0" dirty="0" smtClean="0"/>
              <a:t>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As defined in </a:t>
            </a:r>
            <a:r>
              <a:rPr lang="en-GB" dirty="0"/>
              <a:t>IEEE LMSC Operations Manual </a:t>
            </a:r>
            <a:r>
              <a:rPr lang="en-GB" dirty="0" smtClean="0"/>
              <a:t> (</a:t>
            </a:r>
            <a:r>
              <a:rPr lang="en-GB" dirty="0"/>
              <a:t>7 Nov 2014), clause </a:t>
            </a:r>
            <a:r>
              <a:rPr lang="en-GB" dirty="0" smtClean="0"/>
              <a:t>12,  conditionally approve sending IEEE P802.11ai /D6.0 to Sponsor Ballot.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1800" dirty="0" smtClean="0"/>
              <a:t>In the WG: </a:t>
            </a:r>
            <a:r>
              <a:rPr lang="en-US" sz="1800" dirty="0"/>
              <a:t>Moved: Hiroshi Mano on behalf of the </a:t>
            </a:r>
            <a:r>
              <a:rPr lang="en-US" sz="1800" dirty="0" smtClean="0"/>
              <a:t>TG, Seconded</a:t>
            </a:r>
            <a:r>
              <a:rPr lang="en-US" sz="1800" dirty="0"/>
              <a:t>: Marc </a:t>
            </a:r>
            <a:r>
              <a:rPr lang="en-US" sz="1800" dirty="0" err="1" smtClean="0"/>
              <a:t>Emmelmann</a:t>
            </a:r>
            <a:r>
              <a:rPr lang="en-US" sz="1800" dirty="0" smtClean="0"/>
              <a:t>, Result</a:t>
            </a:r>
            <a:r>
              <a:rPr lang="en-US" sz="1800" dirty="0"/>
              <a:t>: 50-0-0 Passes</a:t>
            </a:r>
          </a:p>
          <a:p>
            <a:r>
              <a:rPr lang="en-GB" sz="1800" dirty="0" smtClean="0"/>
              <a:t>See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mentor.ieee.org/802.11/dcn/15/11-15-0926-02-00ai-p802-11ai-report-to-ec-on-conditional-approval-to-go-to-sponsor-ballot.pptx</a:t>
            </a:r>
            <a:r>
              <a:rPr lang="en-GB" sz="1800" dirty="0" smtClean="0"/>
              <a:t>  and pdf of remaining unsatisfied comments: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771190"/>
              </p:ext>
            </p:extLst>
          </p:nvPr>
        </p:nvGraphicFramePr>
        <p:xfrm>
          <a:off x="5105400" y="5867400"/>
          <a:ext cx="1422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Arbeitsblatt" showAsIcon="1" r:id="rId5" imgW="1066800" imgH="419100" progId="Excel.Sheet.12">
                  <p:embed/>
                </p:oleObj>
              </mc:Choice>
              <mc:Fallback>
                <p:oleObj name="Arbeitsblatt" showAsIcon="1" r:id="rId5" imgW="1066800" imgH="419100" progId="Excel.Shee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867400"/>
                        <a:ext cx="1422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5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2000" dirty="0" smtClean="0"/>
              <a:t>In the WG: </a:t>
            </a:r>
            <a:r>
              <a:rPr lang="en-GB" sz="2000" dirty="0"/>
              <a:t>Moved: Stephen McCann  on behalf of the Publicity </a:t>
            </a:r>
            <a:r>
              <a:rPr lang="en-GB" sz="2000" dirty="0" smtClean="0"/>
              <a:t>SC, Seconded</a:t>
            </a:r>
            <a:r>
              <a:rPr lang="en-GB" sz="2000" dirty="0"/>
              <a:t>: Stuart </a:t>
            </a:r>
            <a:r>
              <a:rPr lang="en-GB" sz="2000" dirty="0" smtClean="0"/>
              <a:t>Kerry, Result</a:t>
            </a:r>
            <a:r>
              <a:rPr lang="en-GB" sz="2000" dirty="0"/>
              <a:t>: 46-0-2 Passes</a:t>
            </a:r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IEEE </a:t>
            </a:r>
            <a:r>
              <a:rPr lang="en-AU" dirty="0"/>
              <a:t>802 EC </a:t>
            </a:r>
            <a:r>
              <a:rPr lang="en-AU" dirty="0" smtClean="0"/>
              <a:t>to forward the resolutions </a:t>
            </a:r>
            <a:r>
              <a:rPr lang="en-AU" dirty="0"/>
              <a:t>of comments in the FDIS ballots as documented in </a:t>
            </a:r>
            <a:r>
              <a:rPr lang="en-US" dirty="0"/>
              <a:t>IEEE 802.11-15/0958r0 </a:t>
            </a:r>
            <a:r>
              <a:rPr lang="en-AU" dirty="0" smtClean="0"/>
              <a:t>to </a:t>
            </a:r>
            <a:r>
              <a:rPr lang="en-AU" dirty="0"/>
              <a:t>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2000" dirty="0" smtClean="0"/>
              <a:t>In the </a:t>
            </a:r>
            <a:r>
              <a:rPr lang="en-GB" sz="2000" dirty="0"/>
              <a:t>WG: Moved:  Stephen </a:t>
            </a:r>
            <a:r>
              <a:rPr lang="en-GB" sz="2000" dirty="0" smtClean="0"/>
              <a:t>McCann, Seconded</a:t>
            </a:r>
            <a:r>
              <a:rPr lang="en-GB" sz="2000" dirty="0"/>
              <a:t>: Jim </a:t>
            </a:r>
            <a:r>
              <a:rPr lang="en-GB" sz="2000" dirty="0" smtClean="0"/>
              <a:t>Lansford, Result</a:t>
            </a:r>
            <a:r>
              <a:rPr lang="en-GB" sz="2000" dirty="0"/>
              <a:t>: 48-0-0 Passes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Result:  106-0-2 Passes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Unanimous approval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2015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from WGLB213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r>
              <a:rPr lang="en-US" altLang="ja-JP" dirty="0" smtClean="0"/>
              <a:t>Result: Unanimous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Ping Fang, Seconded: Lee Armstrong, Result: 11-0-0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Stanley, HP-Aruba Networks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Ganesh </a:t>
            </a:r>
            <a:r>
              <a:rPr lang="en-GB" altLang="en-US" dirty="0" err="1" smtClean="0"/>
              <a:t>Venkatesan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118-0-1 Passes</a:t>
            </a:r>
          </a:p>
          <a:p>
            <a:pPr marL="0" indent="0">
              <a:spcBef>
                <a:spcPts val="1225"/>
              </a:spcBef>
              <a:buNone/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Ian Sherlock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123-0-2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94208</TotalTime>
  <Words>2063</Words>
  <Application>Microsoft Office PowerPoint</Application>
  <PresentationFormat>On-screen Show (4:3)</PresentationFormat>
  <Paragraphs>423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Document</vt:lpstr>
      <vt:lpstr>Arbeitsblatt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TGai Motion WG Recirculation LB</vt:lpstr>
      <vt:lpstr>PowerPoint Presentation</vt:lpstr>
      <vt:lpstr>PowerPoint Presentation</vt:lpstr>
      <vt:lpstr>Friday</vt:lpstr>
      <vt:lpstr>PowerPoint Presentation</vt:lpstr>
      <vt:lpstr>TGay Chair Confirmation</vt:lpstr>
      <vt:lpstr>WNG Chair Confirmation</vt:lpstr>
      <vt:lpstr>802.11 Operations Manual (OM) changes</vt:lpstr>
      <vt:lpstr>PAR Rebuttal Motion</vt:lpstr>
      <vt:lpstr>802.11 25th Anniversary Press Release Motion</vt:lpstr>
      <vt:lpstr>JTC1 SC Resolutions for the FDIS comments on 802.11ac &amp; 802.11af</vt:lpstr>
      <vt:lpstr>Motion for EC Approval on P802.11ai D6.0</vt:lpstr>
      <vt:lpstr>PowerPoint Presentation</vt:lpstr>
      <vt:lpstr>Long Range Low Power TIG Motion</vt:lpstr>
      <vt:lpstr>LRLP TIG Chair Confirmation</vt:lpstr>
      <vt:lpstr>Friday – EC Motions  </vt:lpstr>
      <vt:lpstr>NGP Extension (second)</vt:lpstr>
      <vt:lpstr>NGP SG Progress Summary</vt:lpstr>
      <vt:lpstr>TGai Conditional Approval Motion</vt:lpstr>
      <vt:lpstr>802.11 25th Anniversary Press Release Motion</vt:lpstr>
      <vt:lpstr>JTC1 SC Resolutions for the FDIS comments on 802.11ac &amp; 802.11af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1793</cp:revision>
  <cp:lastPrinted>1998-02-10T13:28:06Z</cp:lastPrinted>
  <dcterms:created xsi:type="dcterms:W3CDTF">1998-02-10T13:07:52Z</dcterms:created>
  <dcterms:modified xsi:type="dcterms:W3CDTF">2015-07-17T20:43:25Z</dcterms:modified>
</cp:coreProperties>
</file>