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293" r:id="rId7"/>
    <p:sldId id="295"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5223" autoAdjust="0"/>
  </p:normalViewPr>
  <p:slideViewPr>
    <p:cSldViewPr>
      <p:cViewPr varScale="1">
        <p:scale>
          <a:sx n="56" d="100"/>
          <a:sy n="56" d="100"/>
        </p:scale>
        <p:origin x="-258"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802.11-15/0740r1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802.11-15/0740r1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802.11-15/0740r1</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802.11-15/0740r1</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802.11-15/0740r1</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802.11-15/0740r1</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7086600" y="6475413"/>
            <a:ext cx="14557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11-15-0740r1</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994172"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2015-07-13</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44"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smtClean="0"/>
              <a:t>15-15/0524</a:t>
            </a:r>
            <a:r>
              <a:rPr lang="en-GB" dirty="0" smtClean="0"/>
              <a:t>r1</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12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11-15/0740r1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7239000" y="6475413"/>
            <a:ext cx="1303338" cy="230187"/>
          </a:xfrm>
        </p:spPr>
        <p:txBody>
          <a:bodyPr/>
          <a:lstStyle/>
          <a:p>
            <a:pPr>
              <a:defRPr/>
            </a:pPr>
            <a:r>
              <a:rPr lang="en-GB" dirty="0" smtClean="0"/>
              <a:t>Jon Rosdahl, CSR</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81009243"/>
              </p:ext>
            </p:extLst>
          </p:nvPr>
        </p:nvGraphicFramePr>
        <p:xfrm>
          <a:off x="1752600" y="838197"/>
          <a:ext cx="6096000" cy="5462413"/>
        </p:xfrm>
        <a:graphic>
          <a:graphicData uri="http://schemas.openxmlformats.org/drawingml/2006/table">
            <a:tbl>
              <a:tblPr/>
              <a:tblGrid>
                <a:gridCol w="4585812"/>
                <a:gridCol w="1510188"/>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June 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$329,003.50 </a:t>
                      </a:r>
                    </a:p>
                  </a:txBody>
                  <a:tcPr marL="9525" marR="9525" marT="9525"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$69,882.29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$724,765.38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($325,879.59)</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Footer Placeholder 2"/>
          <p:cNvSpPr>
            <a:spLocks noGrp="1"/>
          </p:cNvSpPr>
          <p:nvPr>
            <p:ph type="ftr" idx="11"/>
          </p:nvPr>
        </p:nvSpPr>
        <p:spPr>
          <a:xfrm>
            <a:off x="7315200" y="6475413"/>
            <a:ext cx="1227138" cy="153987"/>
          </a:xfrm>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6" name="TextBox 5"/>
          <p:cNvSpPr txBox="1"/>
          <p:nvPr/>
        </p:nvSpPr>
        <p:spPr>
          <a:xfrm>
            <a:off x="1828800" y="583768"/>
            <a:ext cx="5486400" cy="461665"/>
          </a:xfrm>
          <a:prstGeom prst="rect">
            <a:avLst/>
          </a:prstGeom>
          <a:noFill/>
        </p:spPr>
        <p:txBody>
          <a:bodyPr wrap="square" rtlCol="0">
            <a:spAutoFit/>
          </a:bodyPr>
          <a:lstStyle/>
          <a:p>
            <a:r>
              <a:rPr lang="en-US" dirty="0" smtClean="0">
                <a:solidFill>
                  <a:schemeClr val="tx1"/>
                </a:solidFill>
              </a:rPr>
              <a:t>2015 IEEE 802 Wireless Income </a:t>
            </a:r>
            <a:r>
              <a:rPr lang="en-US" dirty="0">
                <a:solidFill>
                  <a:schemeClr val="tx1"/>
                </a:solidFill>
              </a:rPr>
              <a:t>Statement</a:t>
            </a:r>
          </a:p>
        </p:txBody>
      </p:sp>
      <p:graphicFrame>
        <p:nvGraphicFramePr>
          <p:cNvPr id="7" name="Table 6"/>
          <p:cNvGraphicFramePr>
            <a:graphicFrameLocks noGrp="1"/>
          </p:cNvGraphicFramePr>
          <p:nvPr>
            <p:extLst>
              <p:ext uri="{D42A27DB-BD31-4B8C-83A1-F6EECF244321}">
                <p14:modId xmlns:p14="http://schemas.microsoft.com/office/powerpoint/2010/main" val="1851385456"/>
              </p:ext>
            </p:extLst>
          </p:nvPr>
        </p:nvGraphicFramePr>
        <p:xfrm>
          <a:off x="495300" y="1045433"/>
          <a:ext cx="8153400" cy="5329135"/>
        </p:xfrm>
        <a:graphic>
          <a:graphicData uri="http://schemas.openxmlformats.org/drawingml/2006/table">
            <a:tbl>
              <a:tblPr/>
              <a:tblGrid>
                <a:gridCol w="2444961"/>
                <a:gridCol w="1217189"/>
                <a:gridCol w="1217189"/>
                <a:gridCol w="959639"/>
                <a:gridCol w="1157211"/>
                <a:gridCol w="1157211"/>
              </a:tblGrid>
              <a:tr h="631261">
                <a:tc>
                  <a:txBody>
                    <a:bodyPr/>
                    <a:lstStyle/>
                    <a:p>
                      <a:pPr algn="l" fontAlgn="b"/>
                      <a:r>
                        <a:rPr lang="en-US" sz="1200" b="1" i="0" u="none" strike="noStrike" dirty="0">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200" b="1" i="0" u="none" strike="noStrike" dirty="0">
                          <a:effectLst/>
                          <a:latin typeface="Arial"/>
                        </a:rPr>
                        <a:t>- No Department </a:t>
                      </a:r>
                      <a:r>
                        <a:rPr lang="en-US" sz="1200" b="1" i="0" u="none" strike="noStrike" dirty="0" smtClean="0">
                          <a:effectLst/>
                          <a:latin typeface="Arial"/>
                        </a:rPr>
                        <a:t>- generic</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a:rPr>
                        <a:t>2015-09, Bangkok,</a:t>
                      </a:r>
                      <a:br>
                        <a:rPr lang="en-US" sz="1200" b="1" i="0" u="none" strike="noStrike" dirty="0" smtClean="0">
                          <a:effectLst/>
                          <a:latin typeface="Arial"/>
                        </a:rPr>
                      </a:br>
                      <a:r>
                        <a:rPr lang="en-US" sz="1200" b="1" i="0" u="none" strike="noStrike" dirty="0" smtClean="0">
                          <a:effectLst/>
                          <a:latin typeface="Arial"/>
                        </a:rPr>
                        <a:t>Thailand</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Total</a:t>
                      </a:r>
                    </a:p>
                  </a:txBody>
                  <a:tcPr marL="9525" marR="9525" marT="9525" marB="0" anchor="b">
                    <a:lnL>
                      <a:noFill/>
                    </a:lnL>
                    <a:lnR>
                      <a:noFill/>
                    </a:lnR>
                    <a:lnT>
                      <a:noFill/>
                    </a:lnT>
                    <a:lnB>
                      <a:noFill/>
                    </a:lnB>
                    <a:solidFill>
                      <a:srgbClr val="D0D0D0"/>
                    </a:solidFill>
                  </a:tcPr>
                </a:tc>
              </a:tr>
              <a:tr h="210420">
                <a:tc>
                  <a:txBody>
                    <a:bodyPr/>
                    <a:lstStyle/>
                    <a:p>
                      <a:pPr algn="l" fontAlgn="b"/>
                      <a:r>
                        <a:rPr lang="en-US" sz="12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r>
              <a:tr h="197269">
                <a:tc>
                  <a:txBody>
                    <a:bodyPr/>
                    <a:lstStyle/>
                    <a:p>
                      <a:pPr algn="l" fontAlgn="ctr"/>
                      <a:r>
                        <a:rPr lang="en-US" sz="1100" b="1" i="0" u="none" strike="noStrike">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1" i="0" u="none" strike="noStrike">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7269">
                <a:tc>
                  <a:txBody>
                    <a:bodyPr/>
                    <a:lstStyle/>
                    <a:p>
                      <a:pPr algn="l" fontAlgn="b"/>
                      <a:r>
                        <a:rPr lang="en-US" sz="11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a:rPr>
                        <a:t>$</a:t>
                      </a:r>
                      <a:r>
                        <a:rPr lang="en-US" sz="1100" b="0" i="0" u="none" strike="noStrike" dirty="0" smtClean="0">
                          <a:solidFill>
                            <a:srgbClr val="000000"/>
                          </a:solidFill>
                          <a:effectLst/>
                          <a:latin typeface="Arial"/>
                        </a:rPr>
                        <a:t>25,600.51 </a:t>
                      </a:r>
                      <a:endParaRPr lang="en-US" sz="1100" b="0" i="0" u="none" strike="noStrike"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$16,811.06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$42,443.62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$174,865.01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$4,139.38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a:rPr>
                        <a:t>$</a:t>
                      </a:r>
                      <a:r>
                        <a:rPr lang="en-US" sz="1100" b="1" i="0" u="none" strike="noStrike" dirty="0" smtClean="0">
                          <a:solidFill>
                            <a:srgbClr val="000000"/>
                          </a:solidFill>
                          <a:effectLst/>
                          <a:latin typeface="Arial"/>
                        </a:rPr>
                        <a:t>433,188..96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$237,091.19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$733,388.71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smtClean="0">
                          <a:solidFill>
                            <a:srgbClr val="000000"/>
                          </a:solidFill>
                          <a:effectLst/>
                          <a:latin typeface="Arial"/>
                        </a:rPr>
                        <a:t>$0.60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smtClean="0">
                          <a:solidFill>
                            <a:srgbClr val="000000"/>
                          </a:solidFill>
                          <a:effectLst/>
                          <a:latin typeface="Arial"/>
                        </a:rPr>
                        <a:t>$0.60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$317,992.96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$ 70,000.00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115,196.00</a:t>
            </a: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.60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992470"/>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37406</TotalTime>
  <Words>1578</Words>
  <Application>Microsoft Office PowerPoint</Application>
  <PresentationFormat>On-screen Show (4:3)</PresentationFormat>
  <Paragraphs>509</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Treasurer Report July 2015</vt:lpstr>
      <vt:lpstr>Abstract</vt:lpstr>
      <vt:lpstr>PowerPoint Presentation</vt:lpstr>
      <vt:lpstr>PowerPoint Presentation</vt:lpstr>
      <vt:lpstr>PowerPoint Presentation</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2015</dc:title>
  <dc:creator>Jon Rosdahl</dc:creator>
  <cp:keywords>July 2015</cp:keywords>
  <dc:description>Ben Rolfe (BCA); Jon Rosdahl (CSR)</dc:description>
  <cp:lastModifiedBy>Jon Rosdahl</cp:lastModifiedBy>
  <cp:revision>216</cp:revision>
  <cp:lastPrinted>1601-01-01T00:00:00Z</cp:lastPrinted>
  <dcterms:created xsi:type="dcterms:W3CDTF">2012-05-13T15:07:35Z</dcterms:created>
  <dcterms:modified xsi:type="dcterms:W3CDTF">2015-07-13T21:41:04Z</dcterms:modified>
</cp:coreProperties>
</file>