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9" r:id="rId3"/>
    <p:sldId id="455" r:id="rId4"/>
    <p:sldId id="465" r:id="rId5"/>
    <p:sldId id="469" r:id="rId6"/>
    <p:sldId id="474" r:id="rId7"/>
    <p:sldId id="434" r:id="rId8"/>
    <p:sldId id="481" r:id="rId9"/>
    <p:sldId id="438" r:id="rId10"/>
    <p:sldId id="439" r:id="rId11"/>
    <p:sldId id="440" r:id="rId12"/>
    <p:sldId id="441" r:id="rId13"/>
    <p:sldId id="442" r:id="rId14"/>
    <p:sldId id="443" r:id="rId15"/>
    <p:sldId id="444" r:id="rId16"/>
    <p:sldId id="445" r:id="rId17"/>
    <p:sldId id="446" r:id="rId18"/>
    <p:sldId id="447" r:id="rId19"/>
    <p:sldId id="448" r:id="rId20"/>
    <p:sldId id="462" r:id="rId21"/>
    <p:sldId id="452" r:id="rId22"/>
    <p:sldId id="483" r:id="rId23"/>
    <p:sldId id="45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24"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22</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802.11-15/0733r0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526-01-00ah-p802-11ah-report-to-ec-on-conditional-approval-to-go-to-sponsor-ballo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altLang="ko-KR" dirty="0" smtClean="0"/>
              <a:t>July</a:t>
            </a:r>
            <a:r>
              <a:rPr lang="en-US" altLang="ko-KR" dirty="0" smtClean="0"/>
              <a:t>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July </a:t>
            </a:r>
            <a:r>
              <a:rPr lang="en-US" dirty="0" smtClean="0"/>
              <a:t>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2015-06-03</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44"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September 1, </a:t>
            </a:r>
            <a:r>
              <a:rPr lang="en-US" altLang="ko-KR" dirty="0"/>
              <a:t>8PM ET for 2 </a:t>
            </a:r>
            <a:r>
              <a:rPr lang="en-US" altLang="ko-KR" dirty="0" smtClean="0"/>
              <a:t>hour</a:t>
            </a:r>
          </a:p>
          <a:p>
            <a:pPr marL="609600" indent="-609600"/>
            <a:r>
              <a:rPr lang="en-US" altLang="ko-KR" dirty="0" smtClean="0"/>
              <a:t>September 8, </a:t>
            </a:r>
            <a:r>
              <a:rPr lang="en-US" altLang="ko-KR" dirty="0"/>
              <a:t>8PM ET for 2 </a:t>
            </a:r>
            <a:r>
              <a:rPr lang="en-US" altLang="ko-KR" dirty="0" smtClean="0"/>
              <a:t>hour</a:t>
            </a:r>
            <a:endParaRPr lang="en-US" altLang="ko-KR"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May </a:t>
            </a:r>
            <a:r>
              <a:rPr lang="en-GB" altLang="ko-KR" dirty="0" smtClean="0"/>
              <a:t>meeting (</a:t>
            </a:r>
            <a:r>
              <a:rPr lang="en-GB" altLang="ko-KR" dirty="0" smtClean="0"/>
              <a:t>11-15/0642r0</a:t>
            </a:r>
            <a:r>
              <a:rPr lang="en-GB" altLang="ko-KR" dirty="0" smtClean="0"/>
              <a:t>) </a:t>
            </a:r>
            <a:r>
              <a:rPr lang="en-GB" altLang="ko-KR" dirty="0"/>
              <a:t>and conf call minutes </a:t>
            </a:r>
            <a:r>
              <a:rPr lang="en-GB" altLang="ko-KR" dirty="0" smtClean="0"/>
              <a:t>(</a:t>
            </a:r>
            <a:r>
              <a:rPr lang="en-US" altLang="ko-KR" dirty="0" smtClean="0"/>
              <a:t>11-15/xxxxr0</a:t>
            </a:r>
            <a:r>
              <a:rPr lang="en-GB" altLang="ko-KR" dirty="0" smtClean="0"/>
              <a:t>)</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altLang="ko-KR" dirty="0"/>
              <a:t>July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a:t>
            </a:r>
            <a:r>
              <a:rPr lang="en-US" dirty="0" smtClean="0"/>
              <a:t>meeting minutes (</a:t>
            </a:r>
            <a:r>
              <a:rPr lang="en-US" dirty="0" smtClean="0"/>
              <a:t>11-15/0642r0</a:t>
            </a:r>
            <a:r>
              <a:rPr lang="en-US" dirty="0" smtClean="0"/>
              <a:t>)</a:t>
            </a:r>
          </a:p>
          <a:p>
            <a:pPr marL="1009650" lvl="1" indent="-609600"/>
            <a:r>
              <a:rPr lang="en-US" dirty="0" smtClean="0"/>
              <a:t>Conference call </a:t>
            </a:r>
            <a:r>
              <a:rPr lang="en-US" dirty="0"/>
              <a:t>minutes (</a:t>
            </a:r>
            <a:r>
              <a:rPr lang="en-US" dirty="0" smtClean="0"/>
              <a:t>11-15/xxxxr0</a:t>
            </a:r>
            <a:r>
              <a:rPr lang="en-US" dirty="0" smtClean="0"/>
              <a:t>)</a:t>
            </a:r>
          </a:p>
          <a:p>
            <a:pPr marL="609600" indent="-609600"/>
            <a:r>
              <a:rPr lang="en-US" altLang="ko-KR" dirty="0"/>
              <a:t>Address Letter Ballot </a:t>
            </a:r>
            <a:r>
              <a:rPr lang="en-US" altLang="ko-KR" dirty="0" smtClean="0"/>
              <a:t>comments for Draft 5.0 </a:t>
            </a:r>
          </a:p>
          <a:p>
            <a:pPr marL="1009650" lvl="1" indent="-609600"/>
            <a:r>
              <a:rPr lang="en-US" altLang="ko-KR" dirty="0" smtClean="0"/>
              <a:t>Comment Spreadsheet (</a:t>
            </a:r>
            <a:r>
              <a:rPr lang="en-US" altLang="ko-KR" dirty="0" smtClean="0"/>
              <a:t>11-15/0525r1)</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July 2015</a:t>
            </a:r>
            <a:endParaRPr lang="en-US" altLang="ko-KR" dirty="0"/>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May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a:t>July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July 2015</a:t>
            </a:r>
            <a:endParaRPr lang="en-US" altLang="ko-KR" sz="1800" dirty="0"/>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22</a:t>
            </a:fld>
            <a:endParaRPr lang="en-US" altLang="ko-KR"/>
          </a:p>
        </p:txBody>
      </p:sp>
      <p:sp>
        <p:nvSpPr>
          <p:cNvPr id="23557" name="Rectangle 2"/>
          <p:cNvSpPr>
            <a:spLocks noGrp="1" noChangeArrowheads="1"/>
          </p:cNvSpPr>
          <p:nvPr>
            <p:ph type="title"/>
          </p:nvPr>
        </p:nvSpPr>
        <p:spPr/>
        <p:txBody>
          <a:bodyPr/>
          <a:lstStyle/>
          <a:p>
            <a:r>
              <a:rPr lang="en-US" altLang="en-US" dirty="0"/>
              <a:t>Motion for WGLB on </a:t>
            </a:r>
            <a:r>
              <a:rPr lang="en-US" altLang="en-US" dirty="0" smtClean="0"/>
              <a:t>P802.11ah D5.0 </a:t>
            </a:r>
            <a:r>
              <a:rPr lang="en-US" altLang="en-US" dirty="0"/>
              <a:t>(Unchanged)</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LB211 on P802.11ah D5.0 </a:t>
            </a:r>
          </a:p>
          <a:p>
            <a:r>
              <a:rPr lang="en-US" altLang="en-US" dirty="0" smtClean="0"/>
              <a:t>Approve a 15 day Working Group </a:t>
            </a:r>
            <a:r>
              <a:rPr lang="en-US" altLang="en-US" dirty="0"/>
              <a:t>Recirculation </a:t>
            </a:r>
            <a:r>
              <a:rPr lang="en-US" altLang="en-US" dirty="0" smtClean="0"/>
              <a:t>Ballot asking the question “Should P802.11ah D5.0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4654241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0"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3.0, 4.0 and 5.0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a:t>5</a:t>
            </a:r>
            <a:r>
              <a:rPr lang="en-US" altLang="ko-KR" sz="1800" dirty="0" smtClean="0"/>
              <a:t>.0 </a:t>
            </a:r>
            <a:r>
              <a:rPr lang="en-US" altLang="ko-KR" sz="1800" dirty="0" smtClean="0"/>
              <a:t>from IEEE store</a:t>
            </a:r>
            <a:endParaRPr lang="en-US" altLang="ko-KR" sz="1800" dirty="0"/>
          </a:p>
          <a:p>
            <a:endParaRPr lang="en-US" altLang="ko-KR" dirty="0" smtClean="0"/>
          </a:p>
          <a:p>
            <a:pPr lvl="1"/>
            <a:endParaRPr lang="en-US" dirty="0"/>
          </a:p>
          <a:p>
            <a:pPr lvl="1"/>
            <a:endParaRPr lang="en-US" dirty="0"/>
          </a:p>
        </p:txBody>
      </p:sp>
      <p:graphicFrame>
        <p:nvGraphicFramePr>
          <p:cNvPr id="14" name="표 13"/>
          <p:cNvGraphicFramePr>
            <a:graphicFrameLocks noGrp="1"/>
          </p:cNvGraphicFramePr>
          <p:nvPr>
            <p:extLst>
              <p:ext uri="{D42A27DB-BD31-4B8C-83A1-F6EECF244321}">
                <p14:modId xmlns:p14="http://schemas.microsoft.com/office/powerpoint/2010/main" val="2162106772"/>
              </p:ext>
            </p:extLst>
          </p:nvPr>
        </p:nvGraphicFramePr>
        <p:xfrm>
          <a:off x="457202" y="24384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211.1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r>
                        <a:rPr lang="en-US" sz="1000" dirty="0" smtClean="0">
                          <a:solidFill>
                            <a:schemeClr val="tx1"/>
                          </a:solidFill>
                          <a:effectLst/>
                          <a:latin typeface="Arial"/>
                        </a:rPr>
                        <a:t>LB211 Post Ballot vote changes</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254</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95.13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err="1"/>
              <a:t>TGah</a:t>
            </a:r>
            <a:r>
              <a:rPr lang="en-US" altLang="ko-KR" dirty="0"/>
              <a:t> Status Reports</a:t>
            </a:r>
          </a:p>
          <a:p>
            <a:pPr lvl="1"/>
            <a:r>
              <a:rPr lang="en-US" dirty="0" smtClean="0"/>
              <a:t>Except </a:t>
            </a:r>
            <a:r>
              <a:rPr lang="en-US" dirty="0"/>
              <a:t>for 4 comments (CID 7001, 7002, </a:t>
            </a:r>
            <a:r>
              <a:rPr lang="en-US" dirty="0" smtClean="0"/>
              <a:t>7003 and 7012) related </a:t>
            </a:r>
            <a:r>
              <a:rPr lang="en-US" dirty="0"/>
              <a:t>with an intellectual </a:t>
            </a:r>
            <a:r>
              <a:rPr lang="en-US" dirty="0" smtClean="0"/>
              <a:t>property, </a:t>
            </a:r>
            <a:r>
              <a:rPr lang="en-US" dirty="0"/>
              <a:t>all other comments received from LB211 have been </a:t>
            </a:r>
            <a:r>
              <a:rPr lang="en-US" dirty="0" smtClean="0"/>
              <a:t>resolved</a:t>
            </a:r>
          </a:p>
          <a:p>
            <a:pPr lvl="1"/>
            <a:r>
              <a:rPr lang="en-US" altLang="ko-KR" dirty="0"/>
              <a:t>P802.11ah Report to EC on Conditional Approval to go to Sponsor </a:t>
            </a:r>
            <a:r>
              <a:rPr lang="en-US" altLang="ko-KR" dirty="0" smtClean="0"/>
              <a:t>Ballot has been updated (</a:t>
            </a:r>
            <a:r>
              <a:rPr lang="en-US" altLang="ko-KR" dirty="0" smtClean="0">
                <a:hlinkClick r:id="rId2"/>
              </a:rPr>
              <a:t>11-15/0526r1</a:t>
            </a:r>
            <a:r>
              <a:rPr lang="en-US" altLang="ko-KR" dirty="0" smtClean="0"/>
              <a:t>)</a:t>
            </a:r>
            <a:endParaRPr lang="en-US" dirty="0" smtClean="0"/>
          </a:p>
          <a:p>
            <a:pPr lvl="2"/>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t>
            </a:r>
            <a:r>
              <a:rPr lang="en-US" altLang="ko-KR" dirty="0" smtClean="0"/>
              <a:t>AM1)</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t>
            </a:r>
            <a:r>
              <a:rPr lang="en-US" altLang="ko-KR" dirty="0" smtClean="0"/>
              <a:t>PM2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t>
            </a:r>
            <a:r>
              <a:rPr lang="en-US" altLang="ko-KR" dirty="0" smtClean="0"/>
              <a:t>AM2</a:t>
            </a:r>
            <a:r>
              <a:rPr lang="en-US" altLang="ko-KR" dirty="0" smtClean="0"/>
              <a:t>)</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a:t>
            </a:r>
            <a:r>
              <a:rPr lang="en-US" altLang="ko-KR" dirty="0" smtClean="0"/>
              <a:t>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11636</TotalTime>
  <Words>1061</Words>
  <Application>Microsoft Office PowerPoint</Application>
  <PresentationFormat>화면 슬라이드 쇼(4:3)</PresentationFormat>
  <Paragraphs>317</Paragraphs>
  <Slides>23</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802-11-PathProtection</vt:lpstr>
      <vt:lpstr>Document</vt:lpstr>
      <vt:lpstr>IEEE 802.11ah Sub 1 GHz license-exempt operation Agenda for July 2015</vt:lpstr>
      <vt:lpstr>IEEE 802.11ah Agenda</vt:lpstr>
      <vt:lpstr>Submissions (Monday PM2)</vt:lpstr>
      <vt:lpstr>Submissions (Monday PM2)</vt:lpstr>
      <vt:lpstr>Submissions (Tuesday PM1)</vt:lpstr>
      <vt:lpstr>Submissions (Tuesday PM2)</vt:lpstr>
      <vt:lpstr>Submissions (Wednesday AM1)</vt:lpstr>
      <vt:lpstr>Submissions (Wednesday AM1)</vt:lpstr>
      <vt:lpstr>Submissions (Thursday AM2)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for WGLB on P802.11ah D5.0 (Unchanged)</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1092</cp:revision>
  <cp:lastPrinted>1998-02-10T13:28:06Z</cp:lastPrinted>
  <dcterms:created xsi:type="dcterms:W3CDTF">2009-11-09T00:32:22Z</dcterms:created>
  <dcterms:modified xsi:type="dcterms:W3CDTF">2015-06-03T21:18:35Z</dcterms:modified>
</cp:coreProperties>
</file>