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82" r:id="rId5"/>
    <p:sldId id="283" r:id="rId6"/>
    <p:sldId id="290" r:id="rId7"/>
    <p:sldId id="285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4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FBE800-BC82-494E-9BCB-4CFBB94BF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49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9511DD4-8461-104F-9922-A2A8F7A4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663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8AC30D68-B388-CC41-9257-1344FD82217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37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14C0BA8-5355-5B4E-9412-71DD676DB540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41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91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CF7610-772C-3D4D-8C99-A8D46C282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67D51F-CF2D-6C42-9748-EB2DBB36D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8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D4F1C17-570C-CA43-989B-0F03229E9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59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73C4-1A8C-0242-AA75-D2AEBF300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3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572FC-C5E0-DD4B-8FED-6FB8385D4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89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6188-C7A1-F34D-8203-BE94876DD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59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BBF1A-8CCB-4C41-B4F0-1D93E31C6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924C-1C45-1843-A253-7179FE34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7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06645-1081-0449-9962-F4EFC41E2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3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F891-E6CA-6C45-AE29-A66063142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73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5B0C-886F-0241-B388-71EDD4D04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06AD267-EA73-F249-B603-690111D87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7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08596-22FB-5C4E-A17D-15AF45133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52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56DA4-AEC1-C94D-A9E0-AD9FDFCFC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6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931-B5E6-5F45-ABAF-5E07141F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115C9B-C0F0-614F-AA02-82F08F911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8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B7C2E2-897E-5445-8DCB-75F111249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E4D19F-7CAB-E645-B9E8-3822BF3FD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6D456B-2F2B-0C4A-B09F-12247FFF3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3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47DDBE-C19C-7A43-858D-83D32A339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2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AD178E-4EE9-6543-B852-DD3C3DBF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8E5B46-9377-5449-8807-3BF3D8506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7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B638B3E-34DC-E443-9396-932ECA56B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802.11-15/0730r0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898260E-706B-8242-AFF7-37E56AD25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3D6CCAE5-06F5-C34A-A6FD-BC33E1D7FAF7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IEEE </a:t>
            </a:r>
            <a:r>
              <a:rPr lang="en-US" sz="2800" dirty="0" smtClean="0">
                <a:latin typeface="Times New Roman" charset="0"/>
              </a:rPr>
              <a:t>802.11/15 </a:t>
            </a:r>
            <a:r>
              <a:rPr lang="en-US" sz="2800" dirty="0">
                <a:latin typeface="Times New Roman" charset="0"/>
              </a:rPr>
              <a:t>Regulatory SC</a:t>
            </a:r>
            <a:br>
              <a:rPr lang="en-US" sz="2800" dirty="0">
                <a:latin typeface="Times New Roman" charset="0"/>
              </a:rPr>
            </a:br>
            <a:r>
              <a:rPr lang="en-US" sz="2800" dirty="0" smtClean="0">
                <a:latin typeface="Times New Roman" charset="0"/>
              </a:rPr>
              <a:t>Waikoloa</a:t>
            </a:r>
            <a:r>
              <a:rPr lang="en-US" sz="2800" dirty="0" smtClean="0">
                <a:latin typeface="Times New Roman" charset="0"/>
              </a:rPr>
              <a:t> </a:t>
            </a:r>
            <a:r>
              <a:rPr lang="en-US" sz="2800" dirty="0" smtClean="0">
                <a:latin typeface="Times New Roman" charset="0"/>
              </a:rPr>
              <a:t>Closing </a:t>
            </a:r>
            <a:r>
              <a:rPr lang="en-US" sz="2800" dirty="0">
                <a:latin typeface="Times New Roman" charset="0"/>
              </a:rPr>
              <a:t>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2015-07-17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2023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1" name="Document" r:id="rId4" imgW="8356320" imgH="2504880" progId="Word.Document.8">
                  <p:embed/>
                </p:oleObj>
              </mc:Choice>
              <mc:Fallback>
                <p:oleObj name="Document" r:id="rId4" imgW="8356320" imgH="2504880" progId="Word.Document.8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E07EA4A3-4808-3447-87F1-A3E70ACE90F4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Abstract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closing report for the </a:t>
            </a:r>
            <a:r>
              <a:rPr lang="en-US" dirty="0" smtClean="0">
                <a:latin typeface="Times New Roman" charset="0"/>
              </a:rPr>
              <a:t>Jul</a:t>
            </a:r>
            <a:r>
              <a:rPr lang="en-US" dirty="0" smtClean="0">
                <a:latin typeface="Times New Roman" charset="0"/>
              </a:rPr>
              <a:t>y </a:t>
            </a:r>
            <a:r>
              <a:rPr lang="en-US" dirty="0" smtClean="0">
                <a:latin typeface="Times New Roman" charset="0"/>
              </a:rPr>
              <a:t>2015 </a:t>
            </a: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Standing Committee meeting in </a:t>
            </a:r>
            <a:r>
              <a:rPr lang="en-US" dirty="0" smtClean="0">
                <a:latin typeface="Times New Roman" charset="0"/>
              </a:rPr>
              <a:t>Waikoloa.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dirty="0"/>
              <a:t>Review and approve the agenda</a:t>
            </a:r>
          </a:p>
          <a:p>
            <a:pPr eaLnBrk="1" hangingPunct="1"/>
            <a:r>
              <a:rPr lang="en-US" altLang="en-US" dirty="0"/>
              <a:t>Administrative items and approve the minutes from Vancouver</a:t>
            </a:r>
          </a:p>
          <a:p>
            <a:pPr eaLnBrk="1" hangingPunct="1"/>
            <a:r>
              <a:rPr lang="en-US" altLang="en-US" dirty="0"/>
              <a:t>Introduction</a:t>
            </a:r>
          </a:p>
          <a:p>
            <a:pPr eaLnBrk="1" hangingPunct="1"/>
            <a:r>
              <a:rPr lang="en-US" altLang="en-US" dirty="0"/>
              <a:t>The regulatory summaries</a:t>
            </a:r>
          </a:p>
          <a:p>
            <a:pPr eaLnBrk="1" hangingPunct="1"/>
            <a:r>
              <a:rPr lang="en-US" altLang="en-US" dirty="0" smtClean="0"/>
              <a:t>The </a:t>
            </a:r>
            <a:r>
              <a:rPr lang="en-US" altLang="en-US" dirty="0"/>
              <a:t>Regulatory SC and the 802 EC</a:t>
            </a:r>
          </a:p>
          <a:p>
            <a:pPr eaLnBrk="1" hangingPunct="1"/>
            <a:r>
              <a:rPr lang="en-US" altLang="en-US" dirty="0"/>
              <a:t>Actions </a:t>
            </a:r>
            <a:r>
              <a:rPr lang="en-US" altLang="en-US" dirty="0" smtClean="0"/>
              <a:t>required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AOB and Adjourn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677C5467-0D41-8145-BB29-ACA5DBC6015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Regulatory Updates</a:t>
            </a:r>
            <a:endParaRPr lang="en-US" dirty="0">
              <a:latin typeface="Times New Roman" charset="0"/>
            </a:endParaRP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ETSI </a:t>
            </a:r>
            <a:r>
              <a:rPr lang="en-US" altLang="en-US" dirty="0"/>
              <a:t>TC BRAN June </a:t>
            </a:r>
            <a:r>
              <a:rPr lang="en-US" altLang="en-US" dirty="0" smtClean="0"/>
              <a:t>update</a:t>
            </a:r>
          </a:p>
          <a:p>
            <a:pPr lvl="1"/>
            <a:r>
              <a:rPr lang="en-US" altLang="en-US" dirty="0" smtClean="0"/>
              <a:t>Progress made towards coexistence with LAA-LTE</a:t>
            </a:r>
          </a:p>
          <a:p>
            <a:pPr lvl="1"/>
            <a:r>
              <a:rPr lang="en-US" altLang="en-US" dirty="0" smtClean="0"/>
              <a:t>October and December meetings should finalize LBT method(s) and RED compliance details</a:t>
            </a:r>
            <a:endParaRPr lang="en-US" altLang="en-US" dirty="0"/>
          </a:p>
          <a:p>
            <a:r>
              <a:rPr lang="en-US" altLang="en-US" dirty="0"/>
              <a:t>ETSI ERM TG11 June </a:t>
            </a:r>
            <a:r>
              <a:rPr lang="en-US" altLang="en-US" dirty="0" smtClean="0"/>
              <a:t>update</a:t>
            </a:r>
          </a:p>
          <a:p>
            <a:pPr lvl="1"/>
            <a:r>
              <a:rPr lang="en-US" altLang="en-US" dirty="0" smtClean="0"/>
              <a:t>RED compliance details uncertain; regulators to clarify by 8/15</a:t>
            </a:r>
          </a:p>
          <a:p>
            <a:pPr lvl="1"/>
            <a:r>
              <a:rPr lang="en-US" altLang="en-US" dirty="0" smtClean="0"/>
              <a:t>WIA proposal fails to get support; will revise and try again Sept.</a:t>
            </a:r>
            <a:endParaRPr lang="en-US" altLang="en-US" dirty="0"/>
          </a:p>
          <a:p>
            <a:r>
              <a:rPr lang="en-US" altLang="en-US" dirty="0"/>
              <a:t>Ofcom PSSR </a:t>
            </a:r>
            <a:r>
              <a:rPr lang="en-US" altLang="en-US" dirty="0" smtClean="0"/>
              <a:t>consultation</a:t>
            </a:r>
          </a:p>
          <a:p>
            <a:pPr lvl="1"/>
            <a:r>
              <a:rPr lang="en-US" altLang="en-US" dirty="0" smtClean="0"/>
              <a:t>Awaiting response to WFA request for relief at 2390 MHz</a:t>
            </a:r>
            <a:endParaRPr lang="en-US" altLang="en-US" dirty="0"/>
          </a:p>
          <a:p>
            <a:r>
              <a:rPr lang="en-US" altLang="en-US" dirty="0"/>
              <a:t>FCC 15-47 (3.5 GHz) </a:t>
            </a:r>
            <a:r>
              <a:rPr lang="en-US" altLang="en-US" dirty="0" smtClean="0"/>
              <a:t>update</a:t>
            </a:r>
          </a:p>
          <a:p>
            <a:pPr lvl="1"/>
            <a:r>
              <a:rPr lang="en-US" altLang="en-US" dirty="0" smtClean="0"/>
              <a:t>Submitted Comments Monday</a:t>
            </a:r>
            <a:endParaRPr lang="en-US" altLang="en-US" dirty="0"/>
          </a:p>
          <a:p>
            <a:r>
              <a:rPr lang="en-US" altLang="en-US" sz="2200" i="1" dirty="0" smtClean="0"/>
              <a:t>(NEW this week) </a:t>
            </a:r>
            <a:r>
              <a:rPr lang="en-US" altLang="en-US" sz="2200" dirty="0"/>
              <a:t>ECC Decisions </a:t>
            </a:r>
            <a:endParaRPr lang="en-US" altLang="en-US" sz="2200" dirty="0" smtClean="0"/>
          </a:p>
          <a:p>
            <a:pPr lvl="1"/>
            <a:r>
              <a:rPr lang="en-US" altLang="en-US" sz="1800" dirty="0" smtClean="0"/>
              <a:t>Several issues related to 802.11/15; details forthcoming</a:t>
            </a:r>
            <a:endParaRPr lang="en-US" altLang="en-US" sz="1800" dirty="0"/>
          </a:p>
          <a:p>
            <a:pPr lvl="1"/>
            <a:endParaRPr lang="en-US" altLang="en-US" sz="1800" dirty="0"/>
          </a:p>
          <a:p>
            <a:pPr eaLnBrk="1" hangingPunct="1"/>
            <a:endParaRPr lang="en-US" sz="1800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282F1470-F9B3-5847-96D0-F2997491E7EE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Discussed preparations for </a:t>
            </a:r>
            <a:r>
              <a:rPr lang="en-US" dirty="0"/>
              <a:t>ETSI ERM </a:t>
            </a:r>
            <a:r>
              <a:rPr lang="en-US" dirty="0" smtClean="0"/>
              <a:t>TG11 (Sept.) and ETSI </a:t>
            </a:r>
            <a:r>
              <a:rPr lang="en-US" dirty="0"/>
              <a:t>TC BRAN#84 </a:t>
            </a:r>
            <a:r>
              <a:rPr lang="en-US" dirty="0" smtClean="0"/>
              <a:t>(Oct.) meetings</a:t>
            </a:r>
          </a:p>
          <a:p>
            <a:r>
              <a:rPr lang="en-US" dirty="0" smtClean="0"/>
              <a:t>Discussed status of new proposal for DFS changes that support use of 5350-5470 MHz band</a:t>
            </a:r>
          </a:p>
          <a:p>
            <a:pPr lvl="1"/>
            <a:r>
              <a:rPr lang="en-US" dirty="0" smtClean="0"/>
              <a:t>Submitted to ETSI; should carry over to WRC19 agenda</a:t>
            </a:r>
          </a:p>
          <a:p>
            <a:pPr lvl="1"/>
            <a:r>
              <a:rPr lang="en-US" dirty="0" smtClean="0"/>
              <a:t>US will make changes and support it in WRC19</a:t>
            </a:r>
          </a:p>
          <a:p>
            <a:r>
              <a:rPr lang="en-US" dirty="0" smtClean="0"/>
              <a:t>Discussed modified path for regulatory submissions</a:t>
            </a:r>
          </a:p>
          <a:p>
            <a:pPr lvl="1"/>
            <a:r>
              <a:rPr lang="en-US" dirty="0" smtClean="0"/>
              <a:t>With 75% approval in WG, will go as IEEE 802.11 (or 802.15) submission</a:t>
            </a:r>
          </a:p>
          <a:p>
            <a:pPr lvl="1"/>
            <a:r>
              <a:rPr lang="en-US" dirty="0" smtClean="0"/>
              <a:t>EC can block, but cannot modify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6AD267-EA73-F249-B603-690111D8779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0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Teleconferences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Bi-weekly on Thursdays, 12:30 to 13:30 ET </a:t>
            </a:r>
          </a:p>
          <a:p>
            <a:pPr lvl="1"/>
            <a:r>
              <a:rPr lang="en-US" altLang="en-US" dirty="0" smtClean="0"/>
              <a:t>Starting on </a:t>
            </a:r>
            <a:r>
              <a:rPr lang="en-US" altLang="en-US" dirty="0" smtClean="0"/>
              <a:t>July 23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Through </a:t>
            </a:r>
            <a:r>
              <a:rPr lang="en-US" altLang="en-US" dirty="0" smtClean="0"/>
              <a:t>November </a:t>
            </a:r>
            <a:r>
              <a:rPr lang="en-US" altLang="en-US" dirty="0" smtClean="0"/>
              <a:t>30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MediaTek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en-US"/>
              <a:t>Slide </a:t>
            </a:r>
            <a:fld id="{6DFFBC0B-F275-402C-82A4-FC56A255610B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31743</TotalTime>
  <Words>340</Words>
  <Application>Microsoft Office PowerPoint</Application>
  <PresentationFormat>On-screen Show (4:3)</PresentationFormat>
  <Paragraphs>68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Times New Roman</vt:lpstr>
      <vt:lpstr>802-11-Submission</vt:lpstr>
      <vt:lpstr>Custom Design</vt:lpstr>
      <vt:lpstr>Document</vt:lpstr>
      <vt:lpstr>IEEE 802.11/15 Regulatory SC Waikoloa Closing Report</vt:lpstr>
      <vt:lpstr>Abstract</vt:lpstr>
      <vt:lpstr>Agenda</vt:lpstr>
      <vt:lpstr>Regulatory Updates</vt:lpstr>
      <vt:lpstr>Actions</vt:lpstr>
      <vt:lpstr>Teleconferences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1241</cp:revision>
  <cp:lastPrinted>1998-02-10T13:28:06Z</cp:lastPrinted>
  <dcterms:created xsi:type="dcterms:W3CDTF">2009-04-21T18:18:19Z</dcterms:created>
  <dcterms:modified xsi:type="dcterms:W3CDTF">2015-07-16T21:57:16Z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-697903916</vt:i4>
  </property>
  <property fmtid="{D5CDD505-2E9C-101B-9397-08002B2CF9AE}" pid="3" name="_NewReviewCycle">
    <vt:lpwstr/>
  </property>
  <property fmtid="{D5CDD505-2E9C-101B-9397-08002B2CF9AE}" pid="4" name="_EmailSubject">
    <vt:lpwstr>Docs</vt:lpwstr>
  </property>
  <property fmtid="{D5CDD505-2E9C-101B-9397-08002B2CF9AE}" pid="5" name="_AuthorEmail">
    <vt:lpwstr>rich.kennedy@mediatek.com</vt:lpwstr>
  </property>
  <property fmtid="{D5CDD505-2E9C-101B-9397-08002B2CF9AE}" pid="6" name="_AuthorEmailDisplayName">
    <vt:lpwstr>Rich Kennedy</vt:lpwstr>
  </property>
</Properties>
</file>