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79" r:id="rId9"/>
    <p:sldId id="557" r:id="rId10"/>
    <p:sldId id="581" r:id="rId11"/>
    <p:sldId id="577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802.11-15/0726r2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802.11-15/0726r2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802.11-15/0726r2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2-000m-revmc-sb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00-000m-revmc-sb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04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23-00-000m-revmc-minutes-for-may-vancouver.docx" TargetMode="External"/><Relationship Id="rId7" Type="http://schemas.openxmlformats.org/officeDocument/2006/relationships/hyperlink" Target="https://mentor.ieee.org/802.11/dcn/13/11-13-0095-23-000m-editor-reports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742-01-000m-revmc-brc-minutes-for-june-portland.docx" TargetMode="External"/><Relationship Id="rId5" Type="http://schemas.openxmlformats.org/officeDocument/2006/relationships/hyperlink" Target="https://mentor.ieee.org/802.11/dcn/15/11-15-0739-02-000m-revmc-brc-telecon-minutes-may-june.docx" TargetMode="External"/><Relationship Id="rId4" Type="http://schemas.openxmlformats.org/officeDocument/2006/relationships/hyperlink" Target="https://mentor.ieee.org/802.11/dcn/15/11-15-0771-00-000m-revmc-brc-telecon-minutes-june-26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2015-07-14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400" dirty="0"/>
              <a:t>T</a:t>
            </a:r>
            <a:r>
              <a:rPr lang="en-US" altLang="en-US" sz="2400" dirty="0" smtClean="0"/>
              <a:t>he “</a:t>
            </a:r>
            <a:r>
              <a:rPr lang="en-US" sz="2400" dirty="0" smtClean="0"/>
              <a:t>Motion MAC-”</a:t>
            </a:r>
            <a:r>
              <a:rPr lang="en-US" altLang="en-US" sz="2400" dirty="0" smtClean="0"/>
              <a:t> tab in </a:t>
            </a:r>
            <a:r>
              <a:rPr lang="en-US" sz="2000" u="sng" dirty="0">
                <a:hlinkClick r:id="rId3"/>
              </a:rPr>
              <a:t>https://mentor.ieee.org/802.11/dcn/15/11-15-0565-02-000m-revmc-sb-mac-comments.xls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altLang="en-US" sz="2200" dirty="0" smtClean="0"/>
              <a:t>The “” tab in </a:t>
            </a:r>
            <a:r>
              <a:rPr lang="en-US" altLang="en-US" sz="2200" dirty="0">
                <a:hlinkClick r:id="rId4"/>
              </a:rPr>
              <a:t>https://</a:t>
            </a:r>
            <a:r>
              <a:rPr lang="en-US" altLang="en-US" sz="2200" dirty="0" smtClean="0">
                <a:hlinkClick r:id="rId4"/>
              </a:rPr>
              <a:t>mentor.ieee.org/802.11/dcn/15/11-15-0665-00-000m-revmc-sb-gen-adhoc-comments.xlsx</a:t>
            </a:r>
            <a:r>
              <a:rPr lang="en-US" altLang="en-US" sz="2200" dirty="0" smtClean="0"/>
              <a:t> </a:t>
            </a:r>
          </a:p>
          <a:p>
            <a:pPr marL="0" lvl="1" indent="0">
              <a:buNone/>
            </a:pPr>
            <a:r>
              <a:rPr lang="en-US" altLang="en-US" sz="2600" dirty="0" smtClean="0"/>
              <a:t>and incorporate the indicated text changes into the 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date/location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July - 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July 31, August 7, 14, 28, Sept 4</a:t>
            </a:r>
          </a:p>
          <a:p>
            <a:r>
              <a:rPr lang="en-US" altLang="en-US" dirty="0" smtClean="0"/>
              <a:t>Ballot Resolution Committee meeting – Cambridge UK August 19-21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mentor.ieee.org/802.11/dcn/15/11-15-0532-04-000m-revmc-sponsor-ballot-comments.xls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11-15-758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11-15-762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1148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Peter Ecclesine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55984" y="46482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/>
              <a:t>Security CIDs, 11-15-769, </a:t>
            </a:r>
            <a:r>
              <a:rPr lang="en-US" altLang="en-US" sz="1600" dirty="0" smtClean="0"/>
              <a:t>11-15-763</a:t>
            </a:r>
          </a:p>
          <a:p>
            <a:pPr lvl="1"/>
            <a:r>
              <a:rPr lang="en-US" altLang="en-US" sz="1600" dirty="0" smtClean="0"/>
              <a:t>15 </a:t>
            </a:r>
            <a:r>
              <a:rPr lang="en-US" altLang="en-US" sz="1600" dirty="0" err="1" smtClean="0"/>
              <a:t>mins</a:t>
            </a:r>
            <a:r>
              <a:rPr lang="en-US" altLang="en-US" sz="1600" dirty="0" smtClean="0"/>
              <a:t>: CID 5940 - 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11-15-908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76800"/>
            <a:ext cx="417106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September,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55984" y="3200400"/>
            <a:ext cx="34540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</a:t>
            </a:r>
            <a:r>
              <a:rPr lang="en-US" altLang="en-US" sz="1600" dirty="0"/>
              <a:t>resolution, </a:t>
            </a:r>
            <a:r>
              <a:rPr lang="en-US" altLang="en-US" sz="1600" dirty="0" smtClean="0"/>
              <a:t>11-15-538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6058 – Mike Montemurro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MAC CIDs – Mark Hamilton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421913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Motions: </a:t>
            </a:r>
            <a:r>
              <a:rPr lang="en-US" altLang="en-US" sz="1600" dirty="0" err="1" smtClean="0"/>
              <a:t>Editorialsspeculativelyedited</a:t>
            </a:r>
            <a:r>
              <a:rPr lang="en-US" altLang="en-US" sz="1600" dirty="0" smtClean="0"/>
              <a:t>, MAC, GEN</a:t>
            </a:r>
          </a:p>
          <a:p>
            <a:pPr lvl="1"/>
            <a:r>
              <a:rPr lang="en-US" altLang="en-US" sz="1600" dirty="0" smtClean="0"/>
              <a:t>Comment resolution – Location CIDs </a:t>
            </a: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514600"/>
            <a:ext cx="393426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11-15-0516r3 </a:t>
            </a:r>
            <a:r>
              <a:rPr lang="en-US" altLang="en-US" sz="1600" dirty="0" smtClean="0"/>
              <a:t>Graham Smith CCA 11b</a:t>
            </a:r>
          </a:p>
          <a:p>
            <a:pPr lvl="1"/>
            <a:r>
              <a:rPr lang="en-US" altLang="en-US" sz="1600" dirty="0" smtClean="0"/>
              <a:t>Comment resolution – CIDs 5959, 5960 Matt Fischer 11-15-653, 11-15-654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mentor.ieee.org/802.11/dcn/15/11-15-0523-00-000m-revmc-minutes-for-may-vancouver.docx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mentor.ieee.org/802.11/dcn/15/11-15-0771-00-000m-revmc-brc-telecon-minutes-june-26.docx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mentor.ieee.org/802.11/dcn/15/11-15-0739-02-000m-revmc-brc-telecon-minutes-may-june.docx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mentor.ieee.org/802.11/dcn/15/11-15-0742-01-000m-revmc-brc-minutes-for-june-portland.docx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mentor.ieee.org/802.11/dcn/13/11-13-0095-23-000m-editor-reports.pptx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August 19-21 Cambridge UK meeting planned 2015;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September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– </a:t>
            </a:r>
            <a:r>
              <a:rPr lang="en-US" altLang="en-US" sz="2000" dirty="0">
                <a:solidFill>
                  <a:schemeClr val="accent2"/>
                </a:solidFill>
              </a:rPr>
              <a:t>move to June?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407836</TotalTime>
  <Words>963</Words>
  <Application>Microsoft Office PowerPoint</Application>
  <PresentationFormat>On-screen Show (4:3)</PresentationFormat>
  <Paragraphs>233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</vt:lpstr>
      <vt:lpstr>Motion  - Authorize TGmc BRC meeting</vt:lpstr>
      <vt:lpstr>July - September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2166</cp:revision>
  <cp:lastPrinted>1998-02-10T13:28:06Z</cp:lastPrinted>
  <dcterms:created xsi:type="dcterms:W3CDTF">2005-01-04T21:26:55Z</dcterms:created>
  <dcterms:modified xsi:type="dcterms:W3CDTF">2015-07-14T19:37:15Z</dcterms:modified>
</cp:coreProperties>
</file>